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333" r:id="rId3"/>
    <p:sldId id="257" r:id="rId4"/>
    <p:sldId id="259" r:id="rId5"/>
    <p:sldId id="323" r:id="rId6"/>
    <p:sldId id="330" r:id="rId7"/>
    <p:sldId id="325" r:id="rId8"/>
    <p:sldId id="331" r:id="rId9"/>
    <p:sldId id="260" r:id="rId10"/>
    <p:sldId id="262" r:id="rId11"/>
    <p:sldId id="332" r:id="rId12"/>
    <p:sldId id="326" r:id="rId13"/>
    <p:sldId id="264" r:id="rId14"/>
    <p:sldId id="265" r:id="rId15"/>
    <p:sldId id="327" r:id="rId16"/>
    <p:sldId id="329" r:id="rId17"/>
    <p:sldId id="328" r:id="rId18"/>
    <p:sldId id="292" r:id="rId19"/>
    <p:sldId id="334" r:id="rId20"/>
    <p:sldId id="335" r:id="rId21"/>
    <p:sldId id="336" r:id="rId22"/>
    <p:sldId id="269" r:id="rId2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10"/>
    <p:restoredTop sz="94721"/>
  </p:normalViewPr>
  <p:slideViewPr>
    <p:cSldViewPr snapToGrid="0" snapToObjects="1">
      <p:cViewPr>
        <p:scale>
          <a:sx n="92" d="100"/>
          <a:sy n="92" d="100"/>
        </p:scale>
        <p:origin x="2464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85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5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30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479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50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7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767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50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305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E7FF-CE0D-6744-8FEA-A28C11F27963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0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EE7FF-CE0D-6744-8FEA-A28C11F27963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8382C-811D-ED41-BF4E-1105AB1AC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4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4.png"/><Relationship Id="rId18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3.png"/><Relationship Id="rId17" Type="http://schemas.openxmlformats.org/officeDocument/2006/relationships/image" Target="../media/image8.png"/><Relationship Id="rId2" Type="http://schemas.openxmlformats.org/officeDocument/2006/relationships/audio" Target="../media/media1.mp3"/><Relationship Id="rId16" Type="http://schemas.openxmlformats.org/officeDocument/2006/relationships/image" Target="../media/image7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.png"/><Relationship Id="rId5" Type="http://schemas.microsoft.com/office/2007/relationships/media" Target="../media/media3.mp3"/><Relationship Id="rId15" Type="http://schemas.openxmlformats.org/officeDocument/2006/relationships/image" Target="../media/image6.png"/><Relationship Id="rId10" Type="http://schemas.openxmlformats.org/officeDocument/2006/relationships/image" Target="../media/image1.png"/><Relationship Id="rId19" Type="http://schemas.openxmlformats.org/officeDocument/2006/relationships/image" Target="../media/image23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3" Type="http://schemas.microsoft.com/office/2007/relationships/media" Target="../media/media10.mp3"/><Relationship Id="rId7" Type="http://schemas.microsoft.com/office/2007/relationships/media" Target="../media/media12.mp3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18.png"/><Relationship Id="rId5" Type="http://schemas.microsoft.com/office/2007/relationships/media" Target="../media/media11.mp3"/><Relationship Id="rId10" Type="http://schemas.openxmlformats.org/officeDocument/2006/relationships/image" Target="../media/image23.png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15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5" Type="http://schemas.microsoft.com/office/2007/relationships/media" Target="../media/media16.mp3"/><Relationship Id="rId4" Type="http://schemas.openxmlformats.org/officeDocument/2006/relationships/audio" Target="../media/media15.mp3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3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3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9.png"/><Relationship Id="rId10" Type="http://schemas.openxmlformats.org/officeDocument/2006/relationships/image" Target="../media/image13.png"/><Relationship Id="rId4" Type="http://schemas.openxmlformats.org/officeDocument/2006/relationships/image" Target="../media/image35.png"/><Relationship Id="rId9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7.png"/><Relationship Id="rId18" Type="http://schemas.openxmlformats.org/officeDocument/2006/relationships/image" Target="../media/image38.png"/><Relationship Id="rId3" Type="http://schemas.microsoft.com/office/2007/relationships/media" Target="../media/media2.mp3"/><Relationship Id="rId21" Type="http://schemas.openxmlformats.org/officeDocument/2006/relationships/image" Target="../media/image23.png"/><Relationship Id="rId7" Type="http://schemas.microsoft.com/office/2007/relationships/media" Target="../media/media4.mp3"/><Relationship Id="rId12" Type="http://schemas.openxmlformats.org/officeDocument/2006/relationships/image" Target="../media/image16.png"/><Relationship Id="rId17" Type="http://schemas.openxmlformats.org/officeDocument/2006/relationships/image" Target="../media/image37.png"/><Relationship Id="rId2" Type="http://schemas.openxmlformats.org/officeDocument/2006/relationships/audio" Target="../media/media1.mp3"/><Relationship Id="rId16" Type="http://schemas.openxmlformats.org/officeDocument/2006/relationships/image" Target="../media/image20.jpg"/><Relationship Id="rId20" Type="http://schemas.openxmlformats.org/officeDocument/2006/relationships/image" Target="../media/image40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5.png"/><Relationship Id="rId5" Type="http://schemas.microsoft.com/office/2007/relationships/media" Target="../media/media3.mp3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39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17.png"/><Relationship Id="rId18" Type="http://schemas.openxmlformats.org/officeDocument/2006/relationships/image" Target="../media/image42.png"/><Relationship Id="rId3" Type="http://schemas.microsoft.com/office/2007/relationships/media" Target="../media/media10.mp3"/><Relationship Id="rId21" Type="http://schemas.openxmlformats.org/officeDocument/2006/relationships/image" Target="../media/image44.png"/><Relationship Id="rId7" Type="http://schemas.microsoft.com/office/2007/relationships/media" Target="../media/media12.mp3"/><Relationship Id="rId12" Type="http://schemas.openxmlformats.org/officeDocument/2006/relationships/image" Target="../media/image16.png"/><Relationship Id="rId17" Type="http://schemas.openxmlformats.org/officeDocument/2006/relationships/image" Target="../media/image41.png"/><Relationship Id="rId2" Type="http://schemas.openxmlformats.org/officeDocument/2006/relationships/audio" Target="../media/media9.mp3"/><Relationship Id="rId16" Type="http://schemas.openxmlformats.org/officeDocument/2006/relationships/image" Target="../media/image20.jpg"/><Relationship Id="rId20" Type="http://schemas.openxmlformats.org/officeDocument/2006/relationships/image" Target="../media/image43.png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15.png"/><Relationship Id="rId5" Type="http://schemas.microsoft.com/office/2007/relationships/media" Target="../media/media11.mp3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slide" Target="slide4.xml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8.png"/><Relationship Id="rId22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48.png"/><Relationship Id="rId3" Type="http://schemas.microsoft.com/office/2007/relationships/media" Target="../media/media15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8.png"/><Relationship Id="rId17" Type="http://schemas.openxmlformats.org/officeDocument/2006/relationships/image" Target="../media/image47.png"/><Relationship Id="rId2" Type="http://schemas.openxmlformats.org/officeDocument/2006/relationships/audio" Target="../media/media14.mp3"/><Relationship Id="rId16" Type="http://schemas.openxmlformats.org/officeDocument/2006/relationships/image" Target="../media/image46.png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17.png"/><Relationship Id="rId5" Type="http://schemas.microsoft.com/office/2007/relationships/media" Target="../media/media16.mp3"/><Relationship Id="rId15" Type="http://schemas.openxmlformats.org/officeDocument/2006/relationships/image" Target="../media/image45.png"/><Relationship Id="rId10" Type="http://schemas.openxmlformats.org/officeDocument/2006/relationships/image" Target="../media/image16.png"/><Relationship Id="rId19" Type="http://schemas.openxmlformats.org/officeDocument/2006/relationships/image" Target="../media/image23.png"/><Relationship Id="rId4" Type="http://schemas.openxmlformats.org/officeDocument/2006/relationships/audio" Target="../media/media15.mp3"/><Relationship Id="rId9" Type="http://schemas.openxmlformats.org/officeDocument/2006/relationships/image" Target="../media/image15.png"/><Relationship Id="rId14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9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B2A3FFF-30C4-0542-A926-7C2524628B0D}"/>
              </a:ext>
            </a:extLst>
          </p:cNvPr>
          <p:cNvGrpSpPr/>
          <p:nvPr/>
        </p:nvGrpSpPr>
        <p:grpSpPr>
          <a:xfrm>
            <a:off x="-198516" y="-86042"/>
            <a:ext cx="9952116" cy="6944042"/>
            <a:chOff x="-1" y="0"/>
            <a:chExt cx="25926629" cy="13843921"/>
          </a:xfrm>
        </p:grpSpPr>
        <p:pic>
          <p:nvPicPr>
            <p:cNvPr id="23" name="image 101">
              <a:extLst>
                <a:ext uri="{FF2B5EF4-FFF2-40B4-BE49-F238E27FC236}">
                  <a16:creationId xmlns:a16="http://schemas.microsoft.com/office/drawing/2014/main" id="{E81F5D2D-1B26-1546-AEB8-DD9CE3CD2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1" y="0"/>
              <a:ext cx="24383999" cy="13716001"/>
            </a:xfrm>
            <a:prstGeom prst="rect">
              <a:avLst/>
            </a:prstGeom>
          </p:spPr>
        </p:pic>
        <p:pic>
          <p:nvPicPr>
            <p:cNvPr id="24" name="image 102">
              <a:extLst>
                <a:ext uri="{FF2B5EF4-FFF2-40B4-BE49-F238E27FC236}">
                  <a16:creationId xmlns:a16="http://schemas.microsoft.com/office/drawing/2014/main" id="{1026258D-634B-FE48-8F0A-D6D6B0512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610840" y="0"/>
              <a:ext cx="8798560" cy="9627870"/>
            </a:xfrm>
            <a:prstGeom prst="rect">
              <a:avLst/>
            </a:prstGeom>
          </p:spPr>
        </p:pic>
        <p:grpSp>
          <p:nvGrpSpPr>
            <p:cNvPr id="26" name="组合 106">
              <a:extLst>
                <a:ext uri="{FF2B5EF4-FFF2-40B4-BE49-F238E27FC236}">
                  <a16:creationId xmlns:a16="http://schemas.microsoft.com/office/drawing/2014/main" id="{0E6B3958-A5F6-A64A-8F9B-4F8109746EBC}"/>
                </a:ext>
              </a:extLst>
            </p:cNvPr>
            <p:cNvGrpSpPr/>
            <p:nvPr/>
          </p:nvGrpSpPr>
          <p:grpSpPr>
            <a:xfrm>
              <a:off x="21234543" y="6002160"/>
              <a:ext cx="2206981" cy="1878697"/>
              <a:chOff x="21234543" y="6002160"/>
              <a:chExt cx="2206981" cy="1878697"/>
            </a:xfrm>
          </p:grpSpPr>
          <p:sp>
            <p:nvSpPr>
              <p:cNvPr id="33" name="Object 107">
                <a:extLst>
                  <a:ext uri="{FF2B5EF4-FFF2-40B4-BE49-F238E27FC236}">
                    <a16:creationId xmlns:a16="http://schemas.microsoft.com/office/drawing/2014/main" id="{A464B4F9-DF73-264F-92FF-F3EE534A4022}"/>
                  </a:ext>
                </a:extLst>
              </p:cNvPr>
              <p:cNvSpPr txBox="1"/>
              <p:nvPr/>
            </p:nvSpPr>
            <p:spPr>
              <a:xfrm>
                <a:off x="22457782" y="6002160"/>
                <a:ext cx="983742" cy="1022857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/>
                </a:stretch>
              </a:blipFill>
            </p:spPr>
            <p:txBody>
              <a:bodyPr wrap="square" lIns="0" tIns="0" rIns="0" bIns="0" rtlCol="0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4" name="Object 108">
                <a:extLst>
                  <a:ext uri="{FF2B5EF4-FFF2-40B4-BE49-F238E27FC236}">
                    <a16:creationId xmlns:a16="http://schemas.microsoft.com/office/drawing/2014/main" id="{66EEB456-FAEC-DC4E-BA43-7A6D269DA090}"/>
                  </a:ext>
                </a:extLst>
              </p:cNvPr>
              <p:cNvSpPr txBox="1"/>
              <p:nvPr/>
            </p:nvSpPr>
            <p:spPr>
              <a:xfrm>
                <a:off x="21234543" y="6857998"/>
                <a:ext cx="983742" cy="1022859"/>
              </a:xfrm>
              <a:prstGeom prst="rect">
                <a:avLst/>
              </a:prstGeom>
              <a:blipFill dpi="0" rotWithShape="1">
                <a:blip r:embed="rId5"/>
                <a:srcRect/>
                <a:stretch>
                  <a:fillRect/>
                </a:stretch>
              </a:blipFill>
            </p:spPr>
            <p:txBody>
              <a:bodyPr wrap="square" lIns="0" tIns="0" rIns="0" bIns="0" rtlCol="0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27" name="组合 109">
              <a:extLst>
                <a:ext uri="{FF2B5EF4-FFF2-40B4-BE49-F238E27FC236}">
                  <a16:creationId xmlns:a16="http://schemas.microsoft.com/office/drawing/2014/main" id="{6A07387D-6995-5A47-96A4-4B527A951691}"/>
                </a:ext>
              </a:extLst>
            </p:cNvPr>
            <p:cNvGrpSpPr/>
            <p:nvPr/>
          </p:nvGrpSpPr>
          <p:grpSpPr>
            <a:xfrm>
              <a:off x="18186105" y="10628027"/>
              <a:ext cx="7740523" cy="3215894"/>
              <a:chOff x="18186105" y="10628027"/>
              <a:chExt cx="7740523" cy="3215894"/>
            </a:xfrm>
          </p:grpSpPr>
          <p:pic>
            <p:nvPicPr>
              <p:cNvPr id="31" name="image 1010">
                <a:extLst>
                  <a:ext uri="{FF2B5EF4-FFF2-40B4-BE49-F238E27FC236}">
                    <a16:creationId xmlns:a16="http://schemas.microsoft.com/office/drawing/2014/main" id="{D75C1618-8D44-2B4A-8A16-4BB2C521FB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19211375" y="10628027"/>
                <a:ext cx="5280661" cy="3215894"/>
              </a:xfrm>
              <a:prstGeom prst="rect">
                <a:avLst/>
              </a:prstGeom>
            </p:spPr>
          </p:pic>
          <p:pic>
            <p:nvPicPr>
              <p:cNvPr id="32" name="image 1011">
                <a:extLst>
                  <a:ext uri="{FF2B5EF4-FFF2-40B4-BE49-F238E27FC236}">
                    <a16:creationId xmlns:a16="http://schemas.microsoft.com/office/drawing/2014/main" id="{7AF5ED02-4231-464C-8AF5-DEF0D1DD5C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18186105" y="11497851"/>
                <a:ext cx="7740523" cy="2211577"/>
              </a:xfrm>
              <a:prstGeom prst="rect">
                <a:avLst/>
              </a:prstGeom>
            </p:spPr>
          </p:pic>
        </p:grpSp>
        <p:pic>
          <p:nvPicPr>
            <p:cNvPr id="28" name="image 1012">
              <a:extLst>
                <a:ext uri="{FF2B5EF4-FFF2-40B4-BE49-F238E27FC236}">
                  <a16:creationId xmlns:a16="http://schemas.microsoft.com/office/drawing/2014/main" id="{3E2BC2D8-DFA0-8C48-8C2C-E7E320134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362712" y="10363200"/>
              <a:ext cx="2920746" cy="2131568"/>
            </a:xfrm>
            <a:prstGeom prst="rect">
              <a:avLst/>
            </a:prstGeom>
          </p:spPr>
        </p:pic>
        <p:pic>
          <p:nvPicPr>
            <p:cNvPr id="29" name="image 1013">
              <a:extLst>
                <a:ext uri="{FF2B5EF4-FFF2-40B4-BE49-F238E27FC236}">
                  <a16:creationId xmlns:a16="http://schemas.microsoft.com/office/drawing/2014/main" id="{26375609-1900-AA48-ABA7-E39711AAD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 rot="5400000">
              <a:off x="17508220" y="3494532"/>
              <a:ext cx="2920746" cy="1726692"/>
            </a:xfrm>
            <a:prstGeom prst="rect">
              <a:avLst/>
            </a:prstGeom>
          </p:spPr>
        </p:pic>
        <p:pic>
          <p:nvPicPr>
            <p:cNvPr id="30" name="image 1014">
              <a:extLst>
                <a:ext uri="{FF2B5EF4-FFF2-40B4-BE49-F238E27FC236}">
                  <a16:creationId xmlns:a16="http://schemas.microsoft.com/office/drawing/2014/main" id="{43587C95-A2EE-6C43-86FF-DEB6ECC76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7093438" y="12723114"/>
              <a:ext cx="2920746" cy="917447"/>
            </a:xfrm>
            <a:prstGeom prst="rect">
              <a:avLst/>
            </a:prstGeom>
          </p:spPr>
        </p:pic>
      </p:grpSp>
      <p:sp>
        <p:nvSpPr>
          <p:cNvPr id="9" name="Text Box 11">
            <a:extLst>
              <a:ext uri="{FF2B5EF4-FFF2-40B4-BE49-F238E27FC236}">
                <a16:creationId xmlns:a16="http://schemas.microsoft.com/office/drawing/2014/main" id="{FA3C1BF8-723C-3A44-A251-A1FA8B42E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5223" y="2836568"/>
            <a:ext cx="1524000" cy="191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6" rIns="68573" bIns="34286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60400" indent="-2540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160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224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zh-CN" sz="12000" b="1" dirty="0">
                <a:solidFill>
                  <a:srgbClr val="FB8F46"/>
                </a:solidFill>
                <a:ea typeface="zypyyb" pitchFamily="2" charset="-122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878DFF3B-C437-E848-9BEB-D1F3CEF04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6323" y="2836568"/>
            <a:ext cx="1752600" cy="191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6" rIns="68573" bIns="34286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60400" indent="-2540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160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224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zh-CN" sz="12000" b="1" dirty="0">
                <a:solidFill>
                  <a:srgbClr val="FB8F46"/>
                </a:solidFill>
                <a:ea typeface="zypyyb" pitchFamily="2" charset="-122"/>
                <a:cs typeface="Arial" panose="020B0604020202020204" pitchFamily="34" charset="0"/>
              </a:rPr>
              <a:t>o</a:t>
            </a: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9C11AF5E-095E-6248-8B51-4E53FABB3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8073" y="2809537"/>
            <a:ext cx="1752600" cy="191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6" rIns="68573" bIns="34286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60400" indent="-2540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160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224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zh-CN" sz="12000" b="1" dirty="0">
                <a:solidFill>
                  <a:srgbClr val="FB8F46"/>
                </a:solidFill>
                <a:ea typeface="zypyyb" pitchFamily="2" charset="-122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891BCE-430B-874D-9694-D2CA45F54531}"/>
              </a:ext>
            </a:extLst>
          </p:cNvPr>
          <p:cNvSpPr/>
          <p:nvPr/>
        </p:nvSpPr>
        <p:spPr>
          <a:xfrm>
            <a:off x="0" y="1117431"/>
            <a:ext cx="9144000" cy="66941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s-ES" sz="3750" b="1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 26">
            <a:extLst>
              <a:ext uri="{FF2B5EF4-FFF2-40B4-BE49-F238E27FC236}">
                <a16:creationId xmlns:a16="http://schemas.microsoft.com/office/drawing/2014/main" id="{09D7C088-0FF1-BE48-8455-C000B494D2A9}"/>
              </a:ext>
            </a:extLst>
          </p:cNvPr>
          <p:cNvGrpSpPr>
            <a:grpSpLocks/>
          </p:cNvGrpSpPr>
          <p:nvPr/>
        </p:nvGrpSpPr>
        <p:grpSpPr bwMode="auto">
          <a:xfrm>
            <a:off x="0" y="451309"/>
            <a:ext cx="9144000" cy="935159"/>
            <a:chOff x="0" y="-478053"/>
            <a:chExt cx="9144000" cy="114416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A069C75-170E-9046-890B-19BFA22B7C16}"/>
                </a:ext>
              </a:extLst>
            </p:cNvPr>
            <p:cNvSpPr/>
            <p:nvPr/>
          </p:nvSpPr>
          <p:spPr>
            <a:xfrm>
              <a:off x="0" y="-420924"/>
              <a:ext cx="9144000" cy="1087032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 sz="1350"/>
            </a:p>
          </p:txBody>
        </p:sp>
        <p:sp>
          <p:nvSpPr>
            <p:cNvPr id="15" name="Rectangle 22">
              <a:extLst>
                <a:ext uri="{FF2B5EF4-FFF2-40B4-BE49-F238E27FC236}">
                  <a16:creationId xmlns:a16="http://schemas.microsoft.com/office/drawing/2014/main" id="{F20653F0-F404-1D44-A287-010C651036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3139" y="-478053"/>
              <a:ext cx="5017720" cy="110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5250" b="1" dirty="0">
                  <a:solidFill>
                    <a:schemeClr val="bg1"/>
                  </a:solidFill>
                  <a:ea typeface="幼圆"/>
                  <a:cs typeface="幼圆"/>
                </a:rPr>
                <a:t>Chinese Pinyin</a:t>
              </a:r>
              <a:endParaRPr lang="zh-CN" altLang="en-US" sz="525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E44CCC2-9874-0644-9B9B-953542C9D19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6324"/>
          <a:stretch/>
        </p:blipFill>
        <p:spPr>
          <a:xfrm>
            <a:off x="-1513418" y="1033382"/>
            <a:ext cx="3085847" cy="706526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8BCD20-64E1-E049-897D-790AE3AD903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7560" r="-1"/>
          <a:stretch/>
        </p:blipFill>
        <p:spPr>
          <a:xfrm>
            <a:off x="7532175" y="985497"/>
            <a:ext cx="3725899" cy="7105024"/>
          </a:xfrm>
          <a:prstGeom prst="rect">
            <a:avLst/>
          </a:prstGeom>
        </p:spPr>
      </p:pic>
      <p:pic>
        <p:nvPicPr>
          <p:cNvPr id="18" name="image 107">
            <a:extLst>
              <a:ext uri="{FF2B5EF4-FFF2-40B4-BE49-F238E27FC236}">
                <a16:creationId xmlns:a16="http://schemas.microsoft.com/office/drawing/2014/main" id="{B46EEC7E-A43A-844A-9101-45C4B94305E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0" y="6267411"/>
            <a:ext cx="9144476" cy="584835"/>
          </a:xfrm>
          <a:prstGeom prst="rect">
            <a:avLst/>
          </a:prstGeom>
        </p:spPr>
      </p:pic>
      <p:grpSp>
        <p:nvGrpSpPr>
          <p:cNvPr id="19" name="组合 108">
            <a:extLst>
              <a:ext uri="{FF2B5EF4-FFF2-40B4-BE49-F238E27FC236}">
                <a16:creationId xmlns:a16="http://schemas.microsoft.com/office/drawing/2014/main" id="{B4ECEF2B-698B-4A4D-A7BE-00C32317404B}"/>
              </a:ext>
            </a:extLst>
          </p:cNvPr>
          <p:cNvGrpSpPr/>
          <p:nvPr/>
        </p:nvGrpSpPr>
        <p:grpSpPr>
          <a:xfrm>
            <a:off x="4391501" y="6108344"/>
            <a:ext cx="359569" cy="359569"/>
            <a:chOff x="5855335" y="5866130"/>
            <a:chExt cx="479425" cy="479425"/>
          </a:xfrm>
        </p:grpSpPr>
        <p:sp>
          <p:nvSpPr>
            <p:cNvPr id="20" name="Object 109">
              <a:extLst>
                <a:ext uri="{FF2B5EF4-FFF2-40B4-BE49-F238E27FC236}">
                  <a16:creationId xmlns:a16="http://schemas.microsoft.com/office/drawing/2014/main" id="{37AE0F93-6EE0-A645-931E-685377BEED5D}"/>
                </a:ext>
              </a:extLst>
            </p:cNvPr>
            <p:cNvSpPr txBox="1"/>
            <p:nvPr/>
          </p:nvSpPr>
          <p:spPr>
            <a:xfrm>
              <a:off x="5563235" y="5574030"/>
              <a:ext cx="1064133" cy="1064133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  <p:sp>
          <p:nvSpPr>
            <p:cNvPr id="21" name="Object 1010">
              <a:extLst>
                <a:ext uri="{FF2B5EF4-FFF2-40B4-BE49-F238E27FC236}">
                  <a16:creationId xmlns:a16="http://schemas.microsoft.com/office/drawing/2014/main" id="{C2E54857-D8C0-8243-84B0-C8E4B0B21C99}"/>
                </a:ext>
              </a:extLst>
            </p:cNvPr>
            <p:cNvSpPr txBox="1"/>
            <p:nvPr/>
          </p:nvSpPr>
          <p:spPr>
            <a:xfrm>
              <a:off x="5970905" y="5971158"/>
              <a:ext cx="248285" cy="270510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</p:grpSp>
    </p:spTree>
    <p:extLst>
      <p:ext uri="{BB962C8B-B14F-4D97-AF65-F5344CB8AC3E}">
        <p14:creationId xmlns:p14="http://schemas.microsoft.com/office/powerpoint/2010/main" val="237146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1" name="image 2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023938" y="-119063"/>
            <a:ext cx="3256598" cy="3106578"/>
          </a:xfrm>
          <a:prstGeom prst="rect">
            <a:avLst/>
          </a:prstGeom>
        </p:spPr>
      </p:pic>
      <p:pic>
        <p:nvPicPr>
          <p:cNvPr id="9203" name="image 2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51547" y="-2254090"/>
            <a:ext cx="7296626" cy="7296626"/>
          </a:xfrm>
          <a:prstGeom prst="rect">
            <a:avLst/>
          </a:prstGeom>
        </p:spPr>
      </p:pic>
      <p:pic>
        <p:nvPicPr>
          <p:cNvPr id="9204" name="image 2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2168422" y="1011976"/>
            <a:ext cx="7296626" cy="7296626"/>
          </a:xfrm>
          <a:prstGeom prst="rect">
            <a:avLst/>
          </a:prstGeom>
        </p:spPr>
      </p:pic>
      <p:pic>
        <p:nvPicPr>
          <p:cNvPr id="9205" name="image 20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0285" y="3559669"/>
            <a:ext cx="1218808" cy="852014"/>
          </a:xfrm>
          <a:prstGeom prst="rect">
            <a:avLst/>
          </a:prstGeom>
        </p:spPr>
      </p:pic>
      <p:pic>
        <p:nvPicPr>
          <p:cNvPr id="9206" name="image 2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484794" y="3559669"/>
            <a:ext cx="1218808" cy="852014"/>
          </a:xfrm>
          <a:prstGeom prst="rect">
            <a:avLst/>
          </a:prstGeom>
        </p:spPr>
      </p:pic>
      <p:pic>
        <p:nvPicPr>
          <p:cNvPr id="9207" name="image 20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268826" y="3559669"/>
            <a:ext cx="1218808" cy="852014"/>
          </a:xfrm>
          <a:prstGeom prst="rect">
            <a:avLst/>
          </a:prstGeom>
        </p:spPr>
      </p:pic>
      <p:pic>
        <p:nvPicPr>
          <p:cNvPr id="9208" name="image 20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052859" y="3559669"/>
            <a:ext cx="1218808" cy="852014"/>
          </a:xfrm>
          <a:prstGeom prst="rect">
            <a:avLst/>
          </a:prstGeom>
        </p:spPr>
      </p:pic>
      <p:pic>
        <p:nvPicPr>
          <p:cNvPr id="9209" name="image 20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502950" y="4424539"/>
            <a:ext cx="2122505" cy="34289"/>
          </a:xfrm>
          <a:prstGeom prst="rect">
            <a:avLst/>
          </a:prstGeom>
        </p:spPr>
      </p:pic>
      <p:sp>
        <p:nvSpPr>
          <p:cNvPr id="37" name="Rectangle 3">
            <a:extLst>
              <a:ext uri="{FF2B5EF4-FFF2-40B4-BE49-F238E27FC236}">
                <a16:creationId xmlns:a16="http://schemas.microsoft.com/office/drawing/2014/main" id="{A85822A3-C719-8141-8B94-697AAA67C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334" y="407287"/>
            <a:ext cx="7969553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700" b="1" dirty="0">
                <a:ln w="127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ea typeface="幼圆"/>
                <a:cs typeface="幼圆"/>
              </a:rPr>
              <a:t>Introduction to Chinese</a:t>
            </a:r>
            <a:r>
              <a:rPr lang="zh-CN" altLang="es-ES" sz="3700" b="1" dirty="0">
                <a:ln w="127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ea typeface="幼圆"/>
                <a:cs typeface="幼圆"/>
              </a:rPr>
              <a:t> </a:t>
            </a:r>
            <a:r>
              <a:rPr lang="en-US" altLang="zh-CN" sz="3700" b="1" dirty="0">
                <a:ln w="127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ea typeface="幼圆"/>
                <a:cs typeface="幼圆"/>
              </a:rPr>
              <a:t>Language</a:t>
            </a:r>
          </a:p>
        </p:txBody>
      </p:sp>
      <p:pic>
        <p:nvPicPr>
          <p:cNvPr id="58" name="image 102">
            <a:extLst>
              <a:ext uri="{FF2B5EF4-FFF2-40B4-BE49-F238E27FC236}">
                <a16:creationId xmlns:a16="http://schemas.microsoft.com/office/drawing/2014/main" id="{03D64438-F6A2-EF4E-B523-1D87108391E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9643526">
            <a:off x="6901966" y="3775360"/>
            <a:ext cx="4411980" cy="33137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C8932F9-BB6C-384D-B15F-5EA9E6E432F9}"/>
              </a:ext>
            </a:extLst>
          </p:cNvPr>
          <p:cNvSpPr/>
          <p:nvPr/>
        </p:nvSpPr>
        <p:spPr>
          <a:xfrm>
            <a:off x="3108153" y="2927761"/>
            <a:ext cx="2861348" cy="9810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E9DEAA1-C6AA-DC4D-8C4A-80CC05F5CE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340" b="14632"/>
          <a:stretch/>
        </p:blipFill>
        <p:spPr>
          <a:xfrm>
            <a:off x="920598" y="1133084"/>
            <a:ext cx="7734404" cy="4921437"/>
          </a:xfrm>
          <a:prstGeom prst="rect">
            <a:avLst/>
          </a:prstGeom>
        </p:spPr>
      </p:pic>
      <p:sp>
        <p:nvSpPr>
          <p:cNvPr id="42" name="Right Arrow 41">
            <a:extLst>
              <a:ext uri="{FF2B5EF4-FFF2-40B4-BE49-F238E27FC236}">
                <a16:creationId xmlns:a16="http://schemas.microsoft.com/office/drawing/2014/main" id="{11A9E5C5-7E64-B041-BA1A-3D5DBD4A86C7}"/>
              </a:ext>
            </a:extLst>
          </p:cNvPr>
          <p:cNvSpPr/>
          <p:nvPr/>
        </p:nvSpPr>
        <p:spPr>
          <a:xfrm>
            <a:off x="5777532" y="4411682"/>
            <a:ext cx="437054" cy="352898"/>
          </a:xfrm>
          <a:prstGeom prst="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23A9F86-D7DC-EB41-A844-291B9B23F820}"/>
              </a:ext>
            </a:extLst>
          </p:cNvPr>
          <p:cNvSpPr/>
          <p:nvPr/>
        </p:nvSpPr>
        <p:spPr>
          <a:xfrm>
            <a:off x="6266133" y="4355954"/>
            <a:ext cx="1280240" cy="600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Chinese</a:t>
            </a:r>
          </a:p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 Characters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D971285-5C6F-9E49-8548-90A67A4031F0}"/>
              </a:ext>
            </a:extLst>
          </p:cNvPr>
          <p:cNvGrpSpPr/>
          <p:nvPr/>
        </p:nvGrpSpPr>
        <p:grpSpPr>
          <a:xfrm>
            <a:off x="3712486" y="1885640"/>
            <a:ext cx="1699179" cy="578382"/>
            <a:chOff x="3712486" y="1885640"/>
            <a:chExt cx="1699179" cy="57838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C61E53F-3727-B040-AEBD-3DDBBDA0E1B3}"/>
                </a:ext>
              </a:extLst>
            </p:cNvPr>
            <p:cNvGrpSpPr/>
            <p:nvPr/>
          </p:nvGrpSpPr>
          <p:grpSpPr>
            <a:xfrm>
              <a:off x="3712486" y="1906216"/>
              <a:ext cx="508112" cy="557806"/>
              <a:chOff x="8154555" y="1901704"/>
              <a:chExt cx="791738" cy="735980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A31CB495-38C8-FD45-92AA-B23D27E74E0E}"/>
                  </a:ext>
                </a:extLst>
              </p:cNvPr>
              <p:cNvCxnSpPr/>
              <p:nvPr/>
            </p:nvCxnSpPr>
            <p:spPr>
              <a:xfrm>
                <a:off x="8154555" y="1901704"/>
                <a:ext cx="367990" cy="735980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D73226F-D546-7940-909A-FBDC5F50F8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22549" y="1901704"/>
                <a:ext cx="423744" cy="735980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4A8A79E-D791-E34D-8D45-705ABD286B62}"/>
                </a:ext>
              </a:extLst>
            </p:cNvPr>
            <p:cNvGrpSpPr/>
            <p:nvPr/>
          </p:nvGrpSpPr>
          <p:grpSpPr>
            <a:xfrm>
              <a:off x="4903581" y="1885640"/>
              <a:ext cx="508084" cy="557815"/>
              <a:chOff x="8154555" y="1901696"/>
              <a:chExt cx="791692" cy="735989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A0900F50-20B4-6742-8DB6-83B60C1FC163}"/>
                  </a:ext>
                </a:extLst>
              </p:cNvPr>
              <p:cNvCxnSpPr/>
              <p:nvPr/>
            </p:nvCxnSpPr>
            <p:spPr>
              <a:xfrm>
                <a:off x="8154555" y="1901705"/>
                <a:ext cx="367990" cy="735980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D6292A2A-C696-6441-AD0A-EE0F3C39221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22502" y="1901696"/>
                <a:ext cx="423745" cy="735980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6" name="Right Arrow 45">
            <a:extLst>
              <a:ext uri="{FF2B5EF4-FFF2-40B4-BE49-F238E27FC236}">
                <a16:creationId xmlns:a16="http://schemas.microsoft.com/office/drawing/2014/main" id="{C7B70410-E9E9-2A46-A00E-A2A1F1BE257F}"/>
              </a:ext>
            </a:extLst>
          </p:cNvPr>
          <p:cNvSpPr/>
          <p:nvPr/>
        </p:nvSpPr>
        <p:spPr>
          <a:xfrm>
            <a:off x="5771108" y="2048884"/>
            <a:ext cx="457084" cy="352898"/>
          </a:xfrm>
          <a:prstGeom prst="rightArrow">
            <a:avLst>
              <a:gd name="adj1" fmla="val 41938"/>
              <a:gd name="adj2" fmla="val 50000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421DD1B-6B8A-1B4C-A6A5-DF1EDBF560C2}"/>
              </a:ext>
            </a:extLst>
          </p:cNvPr>
          <p:cNvSpPr/>
          <p:nvPr/>
        </p:nvSpPr>
        <p:spPr>
          <a:xfrm>
            <a:off x="6420925" y="1972202"/>
            <a:ext cx="846996" cy="600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Pinyin </a:t>
            </a:r>
          </a:p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Tones</a:t>
            </a:r>
          </a:p>
        </p:txBody>
      </p:sp>
      <p:sp>
        <p:nvSpPr>
          <p:cNvPr id="48" name="Right Arrow 47">
            <a:extLst>
              <a:ext uri="{FF2B5EF4-FFF2-40B4-BE49-F238E27FC236}">
                <a16:creationId xmlns:a16="http://schemas.microsoft.com/office/drawing/2014/main" id="{F2413516-F6F4-F840-B03C-432D863C2115}"/>
              </a:ext>
            </a:extLst>
          </p:cNvPr>
          <p:cNvSpPr/>
          <p:nvPr/>
        </p:nvSpPr>
        <p:spPr>
          <a:xfrm>
            <a:off x="6218098" y="3202722"/>
            <a:ext cx="457084" cy="352898"/>
          </a:xfrm>
          <a:prstGeom prst="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51A6ADE-2136-794E-B328-E81514766F85}"/>
              </a:ext>
            </a:extLst>
          </p:cNvPr>
          <p:cNvSpPr/>
          <p:nvPr/>
        </p:nvSpPr>
        <p:spPr>
          <a:xfrm>
            <a:off x="6766717" y="3056047"/>
            <a:ext cx="877163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b="1" dirty="0">
                <a:solidFill>
                  <a:schemeClr val="bg1"/>
                </a:solidFill>
              </a:rPr>
              <a:t>Pinyin</a:t>
            </a:r>
          </a:p>
          <a:p>
            <a:r>
              <a:rPr lang="en-US" altLang="zh-CN" sz="1350" b="1" dirty="0">
                <a:solidFill>
                  <a:schemeClr val="bg1"/>
                </a:solidFill>
              </a:rPr>
              <a:t>Finals </a:t>
            </a:r>
          </a:p>
          <a:p>
            <a:r>
              <a:rPr lang="en-US" altLang="zh-CN" sz="1350" b="1" dirty="0">
                <a:solidFill>
                  <a:schemeClr val="bg1"/>
                </a:solidFill>
              </a:rPr>
              <a:t>(vowels)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6CAD69D-B453-8145-85A1-DC30F1163783}"/>
              </a:ext>
            </a:extLst>
          </p:cNvPr>
          <p:cNvSpPr/>
          <p:nvPr/>
        </p:nvSpPr>
        <p:spPr>
          <a:xfrm>
            <a:off x="1729899" y="3471775"/>
            <a:ext cx="1271502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b="1" dirty="0">
                <a:solidFill>
                  <a:schemeClr val="bg1"/>
                </a:solidFill>
              </a:rPr>
              <a:t>Pinyin</a:t>
            </a:r>
          </a:p>
          <a:p>
            <a:r>
              <a:rPr lang="en-US" altLang="zh-CN" sz="1350" b="1" dirty="0">
                <a:solidFill>
                  <a:schemeClr val="bg1"/>
                </a:solidFill>
              </a:rPr>
              <a:t>Initials </a:t>
            </a:r>
          </a:p>
          <a:p>
            <a:r>
              <a:rPr lang="en-US" altLang="zh-CN" sz="1350" b="1" dirty="0">
                <a:solidFill>
                  <a:schemeClr val="bg1"/>
                </a:solidFill>
              </a:rPr>
              <a:t>(consonants)</a:t>
            </a:r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A5C4FE2D-F9BE-8C48-B4CA-70AA33705995}"/>
              </a:ext>
            </a:extLst>
          </p:cNvPr>
          <p:cNvSpPr/>
          <p:nvPr/>
        </p:nvSpPr>
        <p:spPr>
          <a:xfrm rot="8760640">
            <a:off x="2372698" y="3071997"/>
            <a:ext cx="390385" cy="333211"/>
          </a:xfrm>
          <a:prstGeom prst="rightArrow">
            <a:avLst>
              <a:gd name="adj1" fmla="val 37745"/>
              <a:gd name="adj2" fmla="val 50000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CBEB6E9-C0A4-3E4C-B96B-83DAEDE000C5}"/>
              </a:ext>
            </a:extLst>
          </p:cNvPr>
          <p:cNvGrpSpPr/>
          <p:nvPr/>
        </p:nvGrpSpPr>
        <p:grpSpPr>
          <a:xfrm>
            <a:off x="3147966" y="2644120"/>
            <a:ext cx="2881811" cy="1175291"/>
            <a:chOff x="3147966" y="2644120"/>
            <a:chExt cx="2881811" cy="1175291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B589C0B-D671-BF44-A330-93930BFD8653}"/>
                </a:ext>
              </a:extLst>
            </p:cNvPr>
            <p:cNvSpPr/>
            <p:nvPr/>
          </p:nvSpPr>
          <p:spPr>
            <a:xfrm>
              <a:off x="3200156" y="2656697"/>
              <a:ext cx="2829621" cy="1131079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s-ES" sz="6750" b="1" dirty="0" err="1">
                  <a:solidFill>
                    <a:srgbClr val="FFFF00"/>
                  </a:solidFill>
                </a:rPr>
                <a:t>N</a:t>
              </a:r>
              <a:r>
                <a:rPr lang="es-ES" sz="6750" b="1" dirty="0" err="1">
                  <a:solidFill>
                    <a:schemeClr val="bg1"/>
                  </a:solidFill>
                </a:rPr>
                <a:t>ǐ</a:t>
              </a:r>
              <a:r>
                <a:rPr lang="es-ES" sz="6750" b="1" dirty="0">
                  <a:solidFill>
                    <a:schemeClr val="bg1"/>
                  </a:solidFill>
                </a:rPr>
                <a:t> </a:t>
              </a:r>
              <a:r>
                <a:rPr lang="es-ES" sz="6750" b="1" dirty="0" err="1">
                  <a:solidFill>
                    <a:srgbClr val="FFFF00"/>
                  </a:solidFill>
                </a:rPr>
                <a:t>h</a:t>
              </a:r>
              <a:r>
                <a:rPr lang="es-ES" sz="6750" b="1" dirty="0" err="1">
                  <a:solidFill>
                    <a:schemeClr val="bg1"/>
                  </a:solidFill>
                </a:rPr>
                <a:t>ǎo</a:t>
              </a:r>
              <a:endParaRPr lang="en-US" sz="675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A7E45C4-B17E-1B43-9492-6C37B022E8D0}"/>
                </a:ext>
              </a:extLst>
            </p:cNvPr>
            <p:cNvSpPr/>
            <p:nvPr/>
          </p:nvSpPr>
          <p:spPr>
            <a:xfrm>
              <a:off x="3147966" y="2644120"/>
              <a:ext cx="2878053" cy="1175291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9B52A28-C5BC-6D40-B597-C8023FFE97F2}"/>
              </a:ext>
            </a:extLst>
          </p:cNvPr>
          <p:cNvGrpSpPr/>
          <p:nvPr/>
        </p:nvGrpSpPr>
        <p:grpSpPr>
          <a:xfrm>
            <a:off x="3427232" y="3842486"/>
            <a:ext cx="3995136" cy="1488181"/>
            <a:chOff x="3427232" y="3842486"/>
            <a:chExt cx="3995136" cy="148818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3885985-D688-6440-A1FB-A8E6444A512C}"/>
                </a:ext>
              </a:extLst>
            </p:cNvPr>
            <p:cNvSpPr txBox="1"/>
            <p:nvPr/>
          </p:nvSpPr>
          <p:spPr>
            <a:xfrm>
              <a:off x="3427232" y="3842486"/>
              <a:ext cx="399513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s-ES" sz="7000" b="1" dirty="0">
                  <a:solidFill>
                    <a:schemeClr val="bg1"/>
                  </a:solidFill>
                </a:rPr>
                <a:t>你</a:t>
              </a:r>
              <a:r>
                <a:rPr lang="es-ES" altLang="zh-CN" sz="7000" b="1" dirty="0">
                  <a:solidFill>
                    <a:schemeClr val="bg1"/>
                  </a:solidFill>
                </a:rPr>
                <a:t> </a:t>
              </a:r>
              <a:r>
                <a:rPr lang="zh-CN" altLang="es-ES" sz="7000" b="1" dirty="0">
                  <a:solidFill>
                    <a:schemeClr val="bg1"/>
                  </a:solidFill>
                </a:rPr>
                <a:t>好</a:t>
              </a:r>
              <a:endParaRPr 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4611AB0-2FE5-4A48-84CA-A58F280E2FBD}"/>
                </a:ext>
              </a:extLst>
            </p:cNvPr>
            <p:cNvSpPr/>
            <p:nvPr/>
          </p:nvSpPr>
          <p:spPr>
            <a:xfrm>
              <a:off x="3721449" y="5030585"/>
              <a:ext cx="492444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350" b="1" dirty="0">
                  <a:solidFill>
                    <a:schemeClr val="bg1"/>
                  </a:solidFill>
                </a:rPr>
                <a:t>you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0F2ADF5-28DE-264D-9E28-88D0795DB96B}"/>
                </a:ext>
              </a:extLst>
            </p:cNvPr>
            <p:cNvSpPr/>
            <p:nvPr/>
          </p:nvSpPr>
          <p:spPr>
            <a:xfrm>
              <a:off x="4710405" y="5026714"/>
              <a:ext cx="607859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350" b="1" dirty="0">
                  <a:solidFill>
                    <a:schemeClr val="bg1"/>
                  </a:solidFill>
                </a:rPr>
                <a:t>good</a:t>
              </a:r>
            </a:p>
          </p:txBody>
        </p:sp>
      </p:grpSp>
      <p:sp>
        <p:nvSpPr>
          <p:cNvPr id="65" name="Rectangle 3">
            <a:extLst>
              <a:ext uri="{FF2B5EF4-FFF2-40B4-BE49-F238E27FC236}">
                <a16:creationId xmlns:a16="http://schemas.microsoft.com/office/drawing/2014/main" id="{4D713251-4884-F74D-8DBF-492C3F4DE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489" y="6025857"/>
            <a:ext cx="3839514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700" b="1" dirty="0">
                <a:ln w="127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ea typeface="幼圆"/>
                <a:cs typeface="幼圆"/>
              </a:rPr>
              <a:t>With 4 elements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33B7C7-D5B8-2E46-BD42-06936745CDF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9816"/>
          <a:stretch/>
        </p:blipFill>
        <p:spPr>
          <a:xfrm flipH="1">
            <a:off x="-2333548" y="3344598"/>
            <a:ext cx="6375382" cy="383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3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7" grpId="0"/>
      <p:bldP spid="49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60F90904-AA44-5A49-A414-504561876FBA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ED6E5AC-9B32-4E48-A1AE-3F22B7F4C4D7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D414DD8D-6A1A-C742-B233-9A22DC85D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709" y="307333"/>
              <a:ext cx="8260595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0" b="1">
                  <a:solidFill>
                    <a:schemeClr val="bg1"/>
                  </a:solidFill>
                  <a:ea typeface="幼圆"/>
                  <a:cs typeface="幼圆"/>
                </a:rPr>
                <a:t>1. The simple final “a”</a:t>
              </a:r>
              <a:endParaRPr lang="zh-CN" altLang="en-US" sz="6000" b="1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7" name="Rectangle 7">
            <a:extLst>
              <a:ext uri="{FF2B5EF4-FFF2-40B4-BE49-F238E27FC236}">
                <a16:creationId xmlns:a16="http://schemas.microsoft.com/office/drawing/2014/main" id="{29D40009-9339-7740-AFF6-21081D7D54C8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637724" y="2027975"/>
            <a:ext cx="3044035" cy="2794911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D9BB6FF1-628E-4C40-8F93-363AD63B4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8113" y="1828800"/>
            <a:ext cx="15240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60400" indent="-2540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160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224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zh-CN" sz="18000" b="1" dirty="0">
                <a:latin typeface="+mj-lt"/>
                <a:ea typeface="zypyyb" pitchFamily="2" charset="-122"/>
              </a:rPr>
              <a:t>a</a:t>
            </a:r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A8FA3E1C-2D4F-F147-886B-FAEDFFA2CA27}"/>
              </a:ext>
            </a:extLst>
          </p:cNvPr>
          <p:cNvSpPr/>
          <p:nvPr/>
        </p:nvSpPr>
        <p:spPr bwMode="auto">
          <a:xfrm rot="21117508">
            <a:off x="2897188" y="1860550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B78554-881B-9F4D-881D-62D0F8A42FBD}"/>
              </a:ext>
            </a:extLst>
          </p:cNvPr>
          <p:cNvSpPr/>
          <p:nvPr/>
        </p:nvSpPr>
        <p:spPr>
          <a:xfrm>
            <a:off x="3883028" y="2444323"/>
            <a:ext cx="5087894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to </a:t>
            </a:r>
          </a:p>
          <a:p>
            <a:pPr algn="ctr">
              <a:defRPr/>
            </a:pPr>
            <a:r>
              <a:rPr lang="en-US" sz="5000" b="1" dirty="0">
                <a:latin typeface="Calibri" panose="020F0502020204030204" pitchFamily="34" charset="0"/>
                <a:cs typeface="Calibri" panose="020F0502020204030204" pitchFamily="34" charset="0"/>
              </a:rPr>
              <a:t>Simple Finals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0F8C9E-8020-6141-BD0E-04A4CC03824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71848" y="3914360"/>
            <a:ext cx="4003672" cy="400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7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46AE2555-ABC3-1F43-8C25-44ADA4F81758}"/>
              </a:ext>
            </a:extLst>
          </p:cNvPr>
          <p:cNvGrpSpPr/>
          <p:nvPr/>
        </p:nvGrpSpPr>
        <p:grpSpPr>
          <a:xfrm>
            <a:off x="-196887" y="-72840"/>
            <a:ext cx="9992051" cy="6930840"/>
            <a:chOff x="-1" y="0"/>
            <a:chExt cx="25926629" cy="13843921"/>
          </a:xfrm>
        </p:grpSpPr>
        <p:pic>
          <p:nvPicPr>
            <p:cNvPr id="83" name="image 101">
              <a:extLst>
                <a:ext uri="{FF2B5EF4-FFF2-40B4-BE49-F238E27FC236}">
                  <a16:creationId xmlns:a16="http://schemas.microsoft.com/office/drawing/2014/main" id="{E4019706-3DCE-7041-A6D3-385463836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-1" y="0"/>
              <a:ext cx="24383999" cy="13716001"/>
            </a:xfrm>
            <a:prstGeom prst="rect">
              <a:avLst/>
            </a:prstGeom>
          </p:spPr>
        </p:pic>
        <p:pic>
          <p:nvPicPr>
            <p:cNvPr id="85" name="image 102">
              <a:extLst>
                <a:ext uri="{FF2B5EF4-FFF2-40B4-BE49-F238E27FC236}">
                  <a16:creationId xmlns:a16="http://schemas.microsoft.com/office/drawing/2014/main" id="{929F236E-8B2F-064E-911A-93687739A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15610840" y="0"/>
              <a:ext cx="8798560" cy="9627870"/>
            </a:xfrm>
            <a:prstGeom prst="rect">
              <a:avLst/>
            </a:prstGeom>
          </p:spPr>
        </p:pic>
        <p:grpSp>
          <p:nvGrpSpPr>
            <p:cNvPr id="87" name="组合 106">
              <a:extLst>
                <a:ext uri="{FF2B5EF4-FFF2-40B4-BE49-F238E27FC236}">
                  <a16:creationId xmlns:a16="http://schemas.microsoft.com/office/drawing/2014/main" id="{55E463B7-A09E-2D40-8230-719223A5B2DB}"/>
                </a:ext>
              </a:extLst>
            </p:cNvPr>
            <p:cNvGrpSpPr/>
            <p:nvPr/>
          </p:nvGrpSpPr>
          <p:grpSpPr>
            <a:xfrm>
              <a:off x="21234543" y="6002160"/>
              <a:ext cx="2206981" cy="1878697"/>
              <a:chOff x="21234543" y="6002160"/>
              <a:chExt cx="2206981" cy="1878697"/>
            </a:xfrm>
          </p:grpSpPr>
          <p:sp>
            <p:nvSpPr>
              <p:cNvPr id="94" name="Object 107">
                <a:extLst>
                  <a:ext uri="{FF2B5EF4-FFF2-40B4-BE49-F238E27FC236}">
                    <a16:creationId xmlns:a16="http://schemas.microsoft.com/office/drawing/2014/main" id="{E413F502-49B7-AA4D-9779-7D9300E46C48}"/>
                  </a:ext>
                </a:extLst>
              </p:cNvPr>
              <p:cNvSpPr txBox="1"/>
              <p:nvPr/>
            </p:nvSpPr>
            <p:spPr>
              <a:xfrm>
                <a:off x="22457782" y="6002160"/>
                <a:ext cx="983742" cy="1022857"/>
              </a:xfrm>
              <a:prstGeom prst="rect">
                <a:avLst/>
              </a:prstGeom>
              <a:blipFill dpi="0" rotWithShape="1">
                <a:blip r:embed="rId12"/>
                <a:srcRect/>
                <a:stretch>
                  <a:fillRect/>
                </a:stretch>
              </a:blipFill>
            </p:spPr>
            <p:txBody>
              <a:bodyPr wrap="square" lIns="0" tIns="0" rIns="0" bIns="0" rtlCol="0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5" name="Object 108">
                <a:extLst>
                  <a:ext uri="{FF2B5EF4-FFF2-40B4-BE49-F238E27FC236}">
                    <a16:creationId xmlns:a16="http://schemas.microsoft.com/office/drawing/2014/main" id="{C32224A0-96D8-7643-B7DD-54D19B6AB3E2}"/>
                  </a:ext>
                </a:extLst>
              </p:cNvPr>
              <p:cNvSpPr txBox="1"/>
              <p:nvPr/>
            </p:nvSpPr>
            <p:spPr>
              <a:xfrm>
                <a:off x="21234543" y="6857998"/>
                <a:ext cx="983742" cy="1022859"/>
              </a:xfrm>
              <a:prstGeom prst="rect">
                <a:avLst/>
              </a:prstGeom>
              <a:blipFill dpi="0" rotWithShape="1">
                <a:blip r:embed="rId13"/>
                <a:srcRect/>
                <a:stretch>
                  <a:fillRect/>
                </a:stretch>
              </a:blipFill>
            </p:spPr>
            <p:txBody>
              <a:bodyPr wrap="square" lIns="0" tIns="0" rIns="0" bIns="0" rtlCol="0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88" name="组合 109">
              <a:extLst>
                <a:ext uri="{FF2B5EF4-FFF2-40B4-BE49-F238E27FC236}">
                  <a16:creationId xmlns:a16="http://schemas.microsoft.com/office/drawing/2014/main" id="{BD27508B-AB42-4846-A1A4-B66DE34261B2}"/>
                </a:ext>
              </a:extLst>
            </p:cNvPr>
            <p:cNvGrpSpPr/>
            <p:nvPr/>
          </p:nvGrpSpPr>
          <p:grpSpPr>
            <a:xfrm>
              <a:off x="18186105" y="10628027"/>
              <a:ext cx="7740523" cy="3215894"/>
              <a:chOff x="18186105" y="10628027"/>
              <a:chExt cx="7740523" cy="3215894"/>
            </a:xfrm>
          </p:grpSpPr>
          <p:pic>
            <p:nvPicPr>
              <p:cNvPr id="92" name="image 1010">
                <a:extLst>
                  <a:ext uri="{FF2B5EF4-FFF2-40B4-BE49-F238E27FC236}">
                    <a16:creationId xmlns:a16="http://schemas.microsoft.com/office/drawing/2014/main" id="{7908DA47-D373-5745-9611-99EBDDBFDD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>
              <a:xfrm>
                <a:off x="19211375" y="10628027"/>
                <a:ext cx="5280661" cy="3215894"/>
              </a:xfrm>
              <a:prstGeom prst="rect">
                <a:avLst/>
              </a:prstGeom>
            </p:spPr>
          </p:pic>
          <p:pic>
            <p:nvPicPr>
              <p:cNvPr id="93" name="image 1011">
                <a:extLst>
                  <a:ext uri="{FF2B5EF4-FFF2-40B4-BE49-F238E27FC236}">
                    <a16:creationId xmlns:a16="http://schemas.microsoft.com/office/drawing/2014/main" id="{3C8538E7-A5D2-6344-B0E8-6556E798F1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>
              <a:xfrm>
                <a:off x="18186105" y="11497851"/>
                <a:ext cx="7740523" cy="2211577"/>
              </a:xfrm>
              <a:prstGeom prst="rect">
                <a:avLst/>
              </a:prstGeom>
            </p:spPr>
          </p:pic>
        </p:grpSp>
        <p:pic>
          <p:nvPicPr>
            <p:cNvPr id="89" name="image 1012">
              <a:extLst>
                <a:ext uri="{FF2B5EF4-FFF2-40B4-BE49-F238E27FC236}">
                  <a16:creationId xmlns:a16="http://schemas.microsoft.com/office/drawing/2014/main" id="{C802F3C4-269D-ED46-A14F-11DE0DCB2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>
            <a:xfrm>
              <a:off x="362712" y="10363200"/>
              <a:ext cx="2920746" cy="2131568"/>
            </a:xfrm>
            <a:prstGeom prst="rect">
              <a:avLst/>
            </a:prstGeom>
          </p:spPr>
        </p:pic>
        <p:pic>
          <p:nvPicPr>
            <p:cNvPr id="90" name="image 1013">
              <a:extLst>
                <a:ext uri="{FF2B5EF4-FFF2-40B4-BE49-F238E27FC236}">
                  <a16:creationId xmlns:a16="http://schemas.microsoft.com/office/drawing/2014/main" id="{5D05DA64-AC3A-3543-898B-CA04E4196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>
            <a:xfrm rot="5400000">
              <a:off x="17508220" y="3494532"/>
              <a:ext cx="2920746" cy="1726692"/>
            </a:xfrm>
            <a:prstGeom prst="rect">
              <a:avLst/>
            </a:prstGeom>
          </p:spPr>
        </p:pic>
        <p:pic>
          <p:nvPicPr>
            <p:cNvPr id="91" name="image 1014">
              <a:extLst>
                <a:ext uri="{FF2B5EF4-FFF2-40B4-BE49-F238E27FC236}">
                  <a16:creationId xmlns:a16="http://schemas.microsoft.com/office/drawing/2014/main" id="{366AE233-2021-D44A-8340-359203810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>
            <a:xfrm>
              <a:off x="17093438" y="12723114"/>
              <a:ext cx="2920746" cy="917447"/>
            </a:xfrm>
            <a:prstGeom prst="rect">
              <a:avLst/>
            </a:prstGeom>
          </p:spPr>
        </p:pic>
      </p:grpSp>
      <p:grpSp>
        <p:nvGrpSpPr>
          <p:cNvPr id="4" name="Group 2">
            <a:extLst>
              <a:ext uri="{FF2B5EF4-FFF2-40B4-BE49-F238E27FC236}">
                <a16:creationId xmlns:a16="http://schemas.microsoft.com/office/drawing/2014/main" id="{E1A5B707-6E53-6349-A324-9FED0EB2DAB9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E777D1-7F8E-DA45-80F3-8CA225387FD0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DEB7E2E-BE11-0A40-8AAB-6498F2195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101" y="307333"/>
              <a:ext cx="7791813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0" b="1">
                  <a:solidFill>
                    <a:schemeClr val="bg1"/>
                  </a:solidFill>
                  <a:ea typeface="幼圆"/>
                  <a:cs typeface="幼圆"/>
                </a:rPr>
                <a:t>Let’s read the Tones </a:t>
              </a:r>
            </a:p>
          </p:txBody>
        </p:sp>
      </p:grpSp>
      <p:pic>
        <p:nvPicPr>
          <p:cNvPr id="8" name="a1">
            <a:hlinkClick r:id="" action="ppaction://media"/>
            <a:extLst>
              <a:ext uri="{FF2B5EF4-FFF2-40B4-BE49-F238E27FC236}">
                <a16:creationId xmlns:a16="http://schemas.microsoft.com/office/drawing/2014/main" id="{81279985-F3C7-344C-BAF7-9C813C63F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774039" y="2203695"/>
            <a:ext cx="812800" cy="812800"/>
          </a:xfrm>
          <a:prstGeom prst="rect">
            <a:avLst/>
          </a:prstGeom>
        </p:spPr>
      </p:pic>
      <p:pic>
        <p:nvPicPr>
          <p:cNvPr id="9" name="a2">
            <a:hlinkClick r:id="" action="ppaction://media"/>
            <a:extLst>
              <a:ext uri="{FF2B5EF4-FFF2-40B4-BE49-F238E27FC236}">
                <a16:creationId xmlns:a16="http://schemas.microsoft.com/office/drawing/2014/main" id="{3A6BAB77-C63C-F34A-BD73-5198C0F13D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688619" y="2197541"/>
            <a:ext cx="812800" cy="812800"/>
          </a:xfrm>
          <a:prstGeom prst="rect">
            <a:avLst/>
          </a:prstGeom>
        </p:spPr>
      </p:pic>
      <p:pic>
        <p:nvPicPr>
          <p:cNvPr id="10" name="a3">
            <a:hlinkClick r:id="" action="ppaction://media"/>
            <a:extLst>
              <a:ext uri="{FF2B5EF4-FFF2-40B4-BE49-F238E27FC236}">
                <a16:creationId xmlns:a16="http://schemas.microsoft.com/office/drawing/2014/main" id="{6F1CF13C-820E-D54E-8E02-206CED13DBB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774039" y="4704876"/>
            <a:ext cx="812800" cy="812800"/>
          </a:xfrm>
          <a:prstGeom prst="rect">
            <a:avLst/>
          </a:prstGeom>
        </p:spPr>
      </p:pic>
      <p:pic>
        <p:nvPicPr>
          <p:cNvPr id="11" name="a4">
            <a:hlinkClick r:id="" action="ppaction://media"/>
            <a:extLst>
              <a:ext uri="{FF2B5EF4-FFF2-40B4-BE49-F238E27FC236}">
                <a16:creationId xmlns:a16="http://schemas.microsoft.com/office/drawing/2014/main" id="{A8DED4F3-F626-744C-B75C-7829F838250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726720" y="4711973"/>
            <a:ext cx="812800" cy="812800"/>
          </a:xfrm>
          <a:prstGeom prst="rect">
            <a:avLst/>
          </a:prstGeom>
        </p:spPr>
      </p:pic>
      <p:graphicFrame>
        <p:nvGraphicFramePr>
          <p:cNvPr id="42" name="表格 31">
            <a:extLst>
              <a:ext uri="{FF2B5EF4-FFF2-40B4-BE49-F238E27FC236}">
                <a16:creationId xmlns:a16="http://schemas.microsoft.com/office/drawing/2014/main" id="{BB9E68D5-FE2A-7646-8B66-2CC612727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368258"/>
              </p:ext>
            </p:extLst>
          </p:nvPr>
        </p:nvGraphicFramePr>
        <p:xfrm>
          <a:off x="1110542" y="1800616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3" name="组合 37">
            <a:extLst>
              <a:ext uri="{FF2B5EF4-FFF2-40B4-BE49-F238E27FC236}">
                <a16:creationId xmlns:a16="http://schemas.microsoft.com/office/drawing/2014/main" id="{F5AA68F1-D533-0347-B634-96B205E9DB34}"/>
              </a:ext>
            </a:extLst>
          </p:cNvPr>
          <p:cNvGrpSpPr/>
          <p:nvPr/>
        </p:nvGrpSpPr>
        <p:grpSpPr>
          <a:xfrm>
            <a:off x="810918" y="1669400"/>
            <a:ext cx="303399" cy="1778071"/>
            <a:chOff x="654743" y="2601164"/>
            <a:chExt cx="303399" cy="177807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26FF3D3-26C0-474F-9A56-B05A046F89DA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A7199AD-8CEC-6843-BD05-E2D0B0E52D9F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F710FC5-2569-E44C-A415-6AF0D88A6EDC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5AE336F-698F-6446-AA00-EB3BA5B47D7B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AD6A3E3-EB06-B14D-9EA6-E7F3C92B8CC9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graphicFrame>
        <p:nvGraphicFramePr>
          <p:cNvPr id="49" name="表格 38">
            <a:extLst>
              <a:ext uri="{FF2B5EF4-FFF2-40B4-BE49-F238E27FC236}">
                <a16:creationId xmlns:a16="http://schemas.microsoft.com/office/drawing/2014/main" id="{4DF91998-AA1B-B64B-A133-82C7BB202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458300"/>
              </p:ext>
            </p:extLst>
          </p:nvPr>
        </p:nvGraphicFramePr>
        <p:xfrm>
          <a:off x="1096492" y="4305394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0" name="组合 39">
            <a:extLst>
              <a:ext uri="{FF2B5EF4-FFF2-40B4-BE49-F238E27FC236}">
                <a16:creationId xmlns:a16="http://schemas.microsoft.com/office/drawing/2014/main" id="{EFEFDFBB-8C4C-FD4B-851F-9120BC14F829}"/>
              </a:ext>
            </a:extLst>
          </p:cNvPr>
          <p:cNvGrpSpPr/>
          <p:nvPr/>
        </p:nvGrpSpPr>
        <p:grpSpPr>
          <a:xfrm>
            <a:off x="796868" y="4174178"/>
            <a:ext cx="303399" cy="1778071"/>
            <a:chOff x="654743" y="2601164"/>
            <a:chExt cx="303399" cy="177807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48042BF-7DF7-2B49-8BBF-A5066AC1680D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72CE3F9-57DB-CA48-9EBA-76824EABE5D4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8F28867-ABA3-0D48-863E-85AAAB8CABCD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15F3F38-7D6E-EE40-8620-EC3E1574FA97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7697272-F5FA-6441-AAD5-926E7CE555B8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graphicFrame>
        <p:nvGraphicFramePr>
          <p:cNvPr id="56" name="表格 45">
            <a:extLst>
              <a:ext uri="{FF2B5EF4-FFF2-40B4-BE49-F238E27FC236}">
                <a16:creationId xmlns:a16="http://schemas.microsoft.com/office/drawing/2014/main" id="{91FBB759-AC13-E143-82B5-3F2DB5843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469632"/>
              </p:ext>
            </p:extLst>
          </p:nvPr>
        </p:nvGraphicFramePr>
        <p:xfrm>
          <a:off x="5039814" y="4409714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7" name="组合 46">
            <a:extLst>
              <a:ext uri="{FF2B5EF4-FFF2-40B4-BE49-F238E27FC236}">
                <a16:creationId xmlns:a16="http://schemas.microsoft.com/office/drawing/2014/main" id="{47DD8197-0288-B945-A72B-2BDFF1F29C1A}"/>
              </a:ext>
            </a:extLst>
          </p:cNvPr>
          <p:cNvGrpSpPr/>
          <p:nvPr/>
        </p:nvGrpSpPr>
        <p:grpSpPr>
          <a:xfrm>
            <a:off x="4740190" y="4278498"/>
            <a:ext cx="303399" cy="1778071"/>
            <a:chOff x="654743" y="2601164"/>
            <a:chExt cx="303399" cy="177807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D6BD7C7-A103-5946-8836-34B365D95CEF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7FCAD00-218B-AF42-8D01-EAD267A921F9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475D1ED-53B3-7343-BD1F-B7DC16E9BCD1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B54BBF0-6328-A440-97E2-9B5633CF1A74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75B7063-FEB6-C546-9CC2-0E26FE124546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graphicFrame>
        <p:nvGraphicFramePr>
          <p:cNvPr id="63" name="表格 52">
            <a:extLst>
              <a:ext uri="{FF2B5EF4-FFF2-40B4-BE49-F238E27FC236}">
                <a16:creationId xmlns:a16="http://schemas.microsoft.com/office/drawing/2014/main" id="{64A033DE-E224-084B-92AA-7D5CC5FF5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491344"/>
              </p:ext>
            </p:extLst>
          </p:nvPr>
        </p:nvGraphicFramePr>
        <p:xfrm>
          <a:off x="5011919" y="1828297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4" name="组合 53">
            <a:extLst>
              <a:ext uri="{FF2B5EF4-FFF2-40B4-BE49-F238E27FC236}">
                <a16:creationId xmlns:a16="http://schemas.microsoft.com/office/drawing/2014/main" id="{4244AAE4-414B-5048-BBF2-18812F1A6942}"/>
              </a:ext>
            </a:extLst>
          </p:cNvPr>
          <p:cNvGrpSpPr/>
          <p:nvPr/>
        </p:nvGrpSpPr>
        <p:grpSpPr>
          <a:xfrm>
            <a:off x="4712295" y="1697081"/>
            <a:ext cx="303399" cy="1778071"/>
            <a:chOff x="654743" y="2601164"/>
            <a:chExt cx="303399" cy="177807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4FC29BD-95C0-2447-86C2-432C9AD3E6C6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DA5535A-E59E-A540-9F48-9B422E65C163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9DD1E22-9BFD-9140-8EC9-6788899061F5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C9D0A35-4F65-8C49-9C58-099F506E472F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C0C9DB2-9B72-FD40-BD8E-A7ABD54CAAAD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cxnSp>
        <p:nvCxnSpPr>
          <p:cNvPr id="70" name="直接箭头连接符 62">
            <a:extLst>
              <a:ext uri="{FF2B5EF4-FFF2-40B4-BE49-F238E27FC236}">
                <a16:creationId xmlns:a16="http://schemas.microsoft.com/office/drawing/2014/main" id="{7E1921D5-347C-0345-93C4-DFC78F9B585A}"/>
              </a:ext>
            </a:extLst>
          </p:cNvPr>
          <p:cNvCxnSpPr>
            <a:cxnSpLocks/>
          </p:cNvCxnSpPr>
          <p:nvPr/>
        </p:nvCxnSpPr>
        <p:spPr>
          <a:xfrm>
            <a:off x="1114317" y="1806566"/>
            <a:ext cx="1450753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71" name="组合 90">
            <a:extLst>
              <a:ext uri="{FF2B5EF4-FFF2-40B4-BE49-F238E27FC236}">
                <a16:creationId xmlns:a16="http://schemas.microsoft.com/office/drawing/2014/main" id="{6E00D379-B046-684C-8CDA-E6F8D6999E48}"/>
              </a:ext>
            </a:extLst>
          </p:cNvPr>
          <p:cNvGrpSpPr/>
          <p:nvPr/>
        </p:nvGrpSpPr>
        <p:grpSpPr>
          <a:xfrm>
            <a:off x="3982364" y="4421589"/>
            <a:ext cx="2274087" cy="1905401"/>
            <a:chOff x="5869359" y="4329144"/>
            <a:chExt cx="2274087" cy="1905401"/>
          </a:xfrm>
        </p:grpSpPr>
        <p:sp>
          <p:nvSpPr>
            <p:cNvPr id="72" name="弧形 87">
              <a:extLst>
                <a:ext uri="{FF2B5EF4-FFF2-40B4-BE49-F238E27FC236}">
                  <a16:creationId xmlns:a16="http://schemas.microsoft.com/office/drawing/2014/main" id="{947ED282-B527-4643-855A-CD36E21A4156}"/>
                </a:ext>
              </a:extLst>
            </p:cNvPr>
            <p:cNvSpPr/>
            <p:nvPr/>
          </p:nvSpPr>
          <p:spPr>
            <a:xfrm>
              <a:off x="5869359" y="4329144"/>
              <a:ext cx="2122738" cy="1905401"/>
            </a:xfrm>
            <a:prstGeom prst="arc">
              <a:avLst>
                <a:gd name="adj1" fmla="val 16249442"/>
                <a:gd name="adj2" fmla="val 21204261"/>
              </a:avLst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3" name="直接箭头连接符 89">
              <a:extLst>
                <a:ext uri="{FF2B5EF4-FFF2-40B4-BE49-F238E27FC236}">
                  <a16:creationId xmlns:a16="http://schemas.microsoft.com/office/drawing/2014/main" id="{6E08D8B6-4802-E34F-B936-2429AC083DD2}"/>
                </a:ext>
              </a:extLst>
            </p:cNvPr>
            <p:cNvCxnSpPr/>
            <p:nvPr/>
          </p:nvCxnSpPr>
          <p:spPr>
            <a:xfrm>
              <a:off x="7980372" y="5148253"/>
              <a:ext cx="163074" cy="64050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110">
            <a:extLst>
              <a:ext uri="{FF2B5EF4-FFF2-40B4-BE49-F238E27FC236}">
                <a16:creationId xmlns:a16="http://schemas.microsoft.com/office/drawing/2014/main" id="{84970F74-766D-A64E-85D5-439B6EABA090}"/>
              </a:ext>
            </a:extLst>
          </p:cNvPr>
          <p:cNvGrpSpPr/>
          <p:nvPr/>
        </p:nvGrpSpPr>
        <p:grpSpPr>
          <a:xfrm>
            <a:off x="5010599" y="1821278"/>
            <a:ext cx="1460666" cy="720777"/>
            <a:chOff x="6911439" y="1784917"/>
            <a:chExt cx="1460666" cy="720777"/>
          </a:xfrm>
        </p:grpSpPr>
        <p:cxnSp>
          <p:nvCxnSpPr>
            <p:cNvPr id="75" name="直接箭头连接符 85">
              <a:extLst>
                <a:ext uri="{FF2B5EF4-FFF2-40B4-BE49-F238E27FC236}">
                  <a16:creationId xmlns:a16="http://schemas.microsoft.com/office/drawing/2014/main" id="{C236A802-8AA4-5940-884A-388F123774FE}"/>
                </a:ext>
              </a:extLst>
            </p:cNvPr>
            <p:cNvCxnSpPr/>
            <p:nvPr/>
          </p:nvCxnSpPr>
          <p:spPr>
            <a:xfrm flipV="1">
              <a:off x="7992097" y="1784917"/>
              <a:ext cx="380008" cy="60011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任意多边形 109">
              <a:extLst>
                <a:ext uri="{FF2B5EF4-FFF2-40B4-BE49-F238E27FC236}">
                  <a16:creationId xmlns:a16="http://schemas.microsoft.com/office/drawing/2014/main" id="{827407C7-338A-9949-80B0-EA7CA0FF155A}"/>
                </a:ext>
              </a:extLst>
            </p:cNvPr>
            <p:cNvSpPr/>
            <p:nvPr/>
          </p:nvSpPr>
          <p:spPr>
            <a:xfrm>
              <a:off x="6911439" y="2375065"/>
              <a:ext cx="1092530" cy="130629"/>
            </a:xfrm>
            <a:custGeom>
              <a:avLst/>
              <a:gdLst>
                <a:gd name="connsiteX0" fmla="*/ 0 w 1092530"/>
                <a:gd name="connsiteY0" fmla="*/ 130629 h 130629"/>
                <a:gd name="connsiteX1" fmla="*/ 700644 w 1092530"/>
                <a:gd name="connsiteY1" fmla="*/ 118753 h 130629"/>
                <a:gd name="connsiteX2" fmla="*/ 1092530 w 1092530"/>
                <a:gd name="connsiteY2" fmla="*/ 0 h 13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530" h="130629">
                  <a:moveTo>
                    <a:pt x="0" y="130629"/>
                  </a:moveTo>
                  <a:lnTo>
                    <a:pt x="700644" y="118753"/>
                  </a:lnTo>
                  <a:cubicBezTo>
                    <a:pt x="882732" y="96982"/>
                    <a:pt x="987631" y="48491"/>
                    <a:pt x="1092530" y="0"/>
                  </a:cubicBezTo>
                </a:path>
              </a:pathLst>
            </a:cu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8" name="组合 65">
            <a:extLst>
              <a:ext uri="{FF2B5EF4-FFF2-40B4-BE49-F238E27FC236}">
                <a16:creationId xmlns:a16="http://schemas.microsoft.com/office/drawing/2014/main" id="{2184178D-2ADB-B74D-8A54-DC6C32EF7A49}"/>
              </a:ext>
            </a:extLst>
          </p:cNvPr>
          <p:cNvGrpSpPr/>
          <p:nvPr/>
        </p:nvGrpSpPr>
        <p:grpSpPr>
          <a:xfrm>
            <a:off x="1092530" y="4312677"/>
            <a:ext cx="1926445" cy="1506233"/>
            <a:chOff x="1092530" y="4312677"/>
            <a:chExt cx="1926445" cy="1506233"/>
          </a:xfrm>
        </p:grpSpPr>
        <p:grpSp>
          <p:nvGrpSpPr>
            <p:cNvPr id="79" name="组合 106">
              <a:extLst>
                <a:ext uri="{FF2B5EF4-FFF2-40B4-BE49-F238E27FC236}">
                  <a16:creationId xmlns:a16="http://schemas.microsoft.com/office/drawing/2014/main" id="{4A5CD4A0-DE31-6642-A83C-AD4ED0626F7E}"/>
                </a:ext>
              </a:extLst>
            </p:cNvPr>
            <p:cNvGrpSpPr/>
            <p:nvPr/>
          </p:nvGrpSpPr>
          <p:grpSpPr>
            <a:xfrm>
              <a:off x="1092530" y="4711973"/>
              <a:ext cx="1926445" cy="1106937"/>
              <a:chOff x="1092530" y="4711973"/>
              <a:chExt cx="1926445" cy="1106937"/>
            </a:xfrm>
          </p:grpSpPr>
          <p:sp>
            <p:nvSpPr>
              <p:cNvPr id="81" name="任意多边形 97">
                <a:extLst>
                  <a:ext uri="{FF2B5EF4-FFF2-40B4-BE49-F238E27FC236}">
                    <a16:creationId xmlns:a16="http://schemas.microsoft.com/office/drawing/2014/main" id="{3DB01E11-6BD9-6E4E-9B31-837F6E179B52}"/>
                  </a:ext>
                </a:extLst>
              </p:cNvPr>
              <p:cNvSpPr/>
              <p:nvPr/>
            </p:nvSpPr>
            <p:spPr>
              <a:xfrm>
                <a:off x="1092530" y="5035139"/>
                <a:ext cx="1757548" cy="783771"/>
              </a:xfrm>
              <a:custGeom>
                <a:avLst/>
                <a:gdLst>
                  <a:gd name="connsiteX0" fmla="*/ 0 w 1757548"/>
                  <a:gd name="connsiteY0" fmla="*/ 356260 h 783771"/>
                  <a:gd name="connsiteX1" fmla="*/ 403761 w 1757548"/>
                  <a:gd name="connsiteY1" fmla="*/ 712519 h 783771"/>
                  <a:gd name="connsiteX2" fmla="*/ 1365662 w 1757548"/>
                  <a:gd name="connsiteY2" fmla="*/ 665018 h 783771"/>
                  <a:gd name="connsiteX3" fmla="*/ 1757548 w 1757548"/>
                  <a:gd name="connsiteY3" fmla="*/ 0 h 783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7548" h="783771">
                    <a:moveTo>
                      <a:pt x="0" y="356260"/>
                    </a:moveTo>
                    <a:cubicBezTo>
                      <a:pt x="88075" y="508659"/>
                      <a:pt x="176151" y="661059"/>
                      <a:pt x="403761" y="712519"/>
                    </a:cubicBezTo>
                    <a:cubicBezTo>
                      <a:pt x="631371" y="763979"/>
                      <a:pt x="1140031" y="783771"/>
                      <a:pt x="1365662" y="665018"/>
                    </a:cubicBezTo>
                    <a:cubicBezTo>
                      <a:pt x="1591293" y="546265"/>
                      <a:pt x="1690255" y="116774"/>
                      <a:pt x="1757548" y="0"/>
                    </a:cubicBezTo>
                  </a:path>
                </a:pathLst>
              </a:cu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2" name="直接箭头连接符 99">
                <a:extLst>
                  <a:ext uri="{FF2B5EF4-FFF2-40B4-BE49-F238E27FC236}">
                    <a16:creationId xmlns:a16="http://schemas.microsoft.com/office/drawing/2014/main" id="{1B3B4923-3D8E-2741-BD43-569A1DFB98EF}"/>
                  </a:ext>
                </a:extLst>
              </p:cNvPr>
              <p:cNvCxnSpPr/>
              <p:nvPr/>
            </p:nvCxnSpPr>
            <p:spPr>
              <a:xfrm flipV="1">
                <a:off x="2845925" y="4711973"/>
                <a:ext cx="173050" cy="330341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0" name="直接连接符 61">
              <a:extLst>
                <a:ext uri="{FF2B5EF4-FFF2-40B4-BE49-F238E27FC236}">
                  <a16:creationId xmlns:a16="http://schemas.microsoft.com/office/drawing/2014/main" id="{02599AE7-0814-3A4F-8E11-90D26D3BCE7F}"/>
                </a:ext>
              </a:extLst>
            </p:cNvPr>
            <p:cNvCxnSpPr/>
            <p:nvPr/>
          </p:nvCxnSpPr>
          <p:spPr>
            <a:xfrm>
              <a:off x="1995055" y="4312677"/>
              <a:ext cx="0" cy="1476077"/>
            </a:xfrm>
            <a:prstGeom prst="line">
              <a:avLst/>
            </a:prstGeom>
            <a:ln w="571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01ED6F7D-7617-4B46-82F3-3372F1C7599F}"/>
              </a:ext>
            </a:extLst>
          </p:cNvPr>
          <p:cNvSpPr/>
          <p:nvPr/>
        </p:nvSpPr>
        <p:spPr>
          <a:xfrm>
            <a:off x="3041980" y="2157385"/>
            <a:ext cx="56457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es-ES" altLang="zh-CN" sz="6000" b="1" dirty="0" err="1">
                <a:ea typeface="zypyyb" pitchFamily="2" charset="-122"/>
              </a:rPr>
              <a:t>ā</a:t>
            </a:r>
            <a:endParaRPr kumimoji="1" lang="en-US" altLang="zh-CN" sz="6000" b="1" dirty="0">
              <a:ea typeface="zypyyb" pitchFamily="2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C36ABF-FD3A-834A-B373-6A2884309EF7}"/>
              </a:ext>
            </a:extLst>
          </p:cNvPr>
          <p:cNvSpPr/>
          <p:nvPr/>
        </p:nvSpPr>
        <p:spPr>
          <a:xfrm>
            <a:off x="7133360" y="2121333"/>
            <a:ext cx="56457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s-ES" altLang="zh-CN" sz="6000" b="1" dirty="0">
                <a:ea typeface="zypyyb" pitchFamily="2" charset="-122"/>
              </a:rPr>
              <a:t>á</a:t>
            </a:r>
            <a:endParaRPr lang="en-US" sz="6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BC398E-46E8-424E-84F4-61495432C11C}"/>
              </a:ext>
            </a:extLst>
          </p:cNvPr>
          <p:cNvSpPr/>
          <p:nvPr/>
        </p:nvSpPr>
        <p:spPr>
          <a:xfrm>
            <a:off x="3153132" y="4556094"/>
            <a:ext cx="56457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s-ES" sz="6000" b="1" dirty="0" err="1">
                <a:ea typeface="zypyyb" pitchFamily="2" charset="-122"/>
              </a:rPr>
              <a:t>ǎ</a:t>
            </a:r>
            <a:endParaRPr lang="en-US" sz="60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9A9C3C-A74F-0E40-A569-A47688B751B5}"/>
              </a:ext>
            </a:extLst>
          </p:cNvPr>
          <p:cNvSpPr/>
          <p:nvPr/>
        </p:nvSpPr>
        <p:spPr>
          <a:xfrm>
            <a:off x="7133360" y="4527307"/>
            <a:ext cx="56457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s-ES" altLang="zh-CN" sz="6000" b="1" dirty="0" err="1">
                <a:ea typeface="zypyyb" pitchFamily="2" charset="-122"/>
              </a:rPr>
              <a:t>à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97622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6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1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615037" y="2286603"/>
            <a:ext cx="3044035" cy="2794911"/>
          </a:xfrm>
          <a:prstGeom prst="rect">
            <a:avLst/>
          </a:prstGeom>
          <a:solidFill>
            <a:srgbClr val="FFC000"/>
          </a:solidFill>
          <a:ln w="9525">
            <a:solidFill>
              <a:srgbClr val="FFFF00"/>
            </a:solidFill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1A5B707-6E53-6349-A324-9FED0EB2DAB9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E777D1-7F8E-DA45-80F3-8CA225387FD0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DEB7E2E-BE11-0A40-8AAB-6498F2195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3" y="307333"/>
              <a:ext cx="7023077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4CA6CEA1-7793-904B-8E40-D993895CF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9400" y="1932733"/>
            <a:ext cx="4211638" cy="4509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1175894" y="2766625"/>
            <a:ext cx="1922321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mā</a:t>
            </a:r>
            <a:endParaRPr lang="en-U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妈</a:t>
            </a:r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mum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2" name="ma1">
            <a:hlinkClick r:id="" action="ppaction://media"/>
            <a:extLst>
              <a:ext uri="{FF2B5EF4-FFF2-40B4-BE49-F238E27FC236}">
                <a16:creationId xmlns:a16="http://schemas.microsoft.com/office/drawing/2014/main" id="{2FCFE30E-4A47-2F4B-A1AB-2D652555A5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98215" y="310525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6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645847" y="2415610"/>
            <a:ext cx="3044035" cy="279491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1A5B707-6E53-6349-A324-9FED0EB2DAB9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E777D1-7F8E-DA45-80F3-8CA225387FD0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DEB7E2E-BE11-0A40-8AAB-6498F2195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1" y="307333"/>
              <a:ext cx="7023076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1246426" y="2766625"/>
            <a:ext cx="1781257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má</a:t>
            </a:r>
            <a:endParaRPr lang="en-U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麻 </a:t>
            </a:r>
            <a:r>
              <a:rPr lang="en-US" altLang="zh-CN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num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810E79-9BE4-E845-B446-83F4BBE68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30" y="1792741"/>
            <a:ext cx="2965726" cy="37826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ma2">
            <a:hlinkClick r:id="" action="ppaction://media"/>
            <a:extLst>
              <a:ext uri="{FF2B5EF4-FFF2-40B4-BE49-F238E27FC236}">
                <a16:creationId xmlns:a16="http://schemas.microsoft.com/office/drawing/2014/main" id="{D1313D0F-A871-F845-AD88-3FD958873F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95988" y="327724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65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615038" y="2415608"/>
            <a:ext cx="3044035" cy="2794911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1A5B707-6E53-6349-A324-9FED0EB2DAB9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E777D1-7F8E-DA45-80F3-8CA225387FD0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DEB7E2E-BE11-0A40-8AAB-6498F2195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1" y="307333"/>
              <a:ext cx="7023076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1019540" y="2766625"/>
            <a:ext cx="2235035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mǎ</a:t>
            </a:r>
            <a:endParaRPr lang="es-E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马 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horse</a:t>
            </a:r>
            <a:r>
              <a:rPr lang="es-E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C25C44-06F8-F746-ADED-2F05FC2F4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500" y="1635888"/>
            <a:ext cx="4404651" cy="46696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ma3">
            <a:hlinkClick r:id="" action="ppaction://media"/>
            <a:extLst>
              <a:ext uri="{FF2B5EF4-FFF2-40B4-BE49-F238E27FC236}">
                <a16:creationId xmlns:a16="http://schemas.microsoft.com/office/drawing/2014/main" id="{C8B7B8B6-3417-CB4D-86DF-95B7EF8757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26799" y="31579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4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615038" y="2415608"/>
            <a:ext cx="3044035" cy="2794911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1A5B707-6E53-6349-A324-9FED0EB2DAB9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E777D1-7F8E-DA45-80F3-8CA225387FD0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DEB7E2E-BE11-0A40-8AAB-6498F2195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1" y="307333"/>
              <a:ext cx="7023076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940257" y="2766625"/>
            <a:ext cx="2393604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bà</a:t>
            </a:r>
            <a:endParaRPr lang="es-E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CN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爸</a:t>
            </a:r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father</a:t>
            </a:r>
            <a:r>
              <a:rPr lang="es-E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2BDCDE-7E3D-F24C-8838-0FEE5A022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471" y="1828800"/>
            <a:ext cx="3774135" cy="40357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ba4">
            <a:hlinkClick r:id="" action="ppaction://media"/>
            <a:extLst>
              <a:ext uri="{FF2B5EF4-FFF2-40B4-BE49-F238E27FC236}">
                <a16:creationId xmlns:a16="http://schemas.microsoft.com/office/drawing/2014/main" id="{8DA8EAB0-E642-7043-9934-BCD6F694F0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78157" y="31070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3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BF0013FD-5C7C-2F44-867A-0715921ECAF9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46D559F-608C-BF46-97DA-AE61D54C7501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47E1E668-ED08-7648-9AC7-018057E71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870" y="307333"/>
              <a:ext cx="8302274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0" b="1">
                  <a:solidFill>
                    <a:schemeClr val="bg1"/>
                  </a:solidFill>
                  <a:ea typeface="幼圆"/>
                  <a:cs typeface="幼圆"/>
                </a:rPr>
                <a:t>2. The simple final “o”</a:t>
              </a:r>
              <a:endParaRPr lang="zh-CN" altLang="en-US" sz="6000" b="1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7" name="Rectangle 7">
            <a:extLst>
              <a:ext uri="{FF2B5EF4-FFF2-40B4-BE49-F238E27FC236}">
                <a16:creationId xmlns:a16="http://schemas.microsoft.com/office/drawing/2014/main" id="{5ABF9610-7243-C64B-A268-A8D9ACA9305D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637724" y="2027975"/>
            <a:ext cx="3044035" cy="2794911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1E3B77E0-80E1-9148-974C-99465C7C0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8113" y="1828800"/>
            <a:ext cx="15240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60400" indent="-2540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160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224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zh-CN" sz="18000" b="1" dirty="0">
                <a:latin typeface="+mj-lt"/>
                <a:ea typeface="zypyyb" pitchFamily="2" charset="-122"/>
              </a:rPr>
              <a:t>o</a:t>
            </a:r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A4384127-DCA5-6946-8FB4-050DADD1664F}"/>
              </a:ext>
            </a:extLst>
          </p:cNvPr>
          <p:cNvSpPr/>
          <p:nvPr/>
        </p:nvSpPr>
        <p:spPr bwMode="auto">
          <a:xfrm rot="21117508">
            <a:off x="2897188" y="1860550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D2EEEF-1D9F-D942-A055-A6B4BFB10F24}"/>
              </a:ext>
            </a:extLst>
          </p:cNvPr>
          <p:cNvSpPr/>
          <p:nvPr/>
        </p:nvSpPr>
        <p:spPr>
          <a:xfrm>
            <a:off x="3894362" y="2819400"/>
            <a:ext cx="5087894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to </a:t>
            </a:r>
          </a:p>
          <a:p>
            <a:pPr algn="ctr">
              <a:defRPr/>
            </a:pPr>
            <a:r>
              <a:rPr lang="en-US" sz="5000" b="1" dirty="0">
                <a:latin typeface="Calibri" panose="020F0502020204030204" pitchFamily="34" charset="0"/>
                <a:cs typeface="Calibri" panose="020F0502020204030204" pitchFamily="34" charset="0"/>
              </a:rPr>
              <a:t>Simple Finals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215AAB-9BD1-5F46-A7C9-0938B2D71F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9816"/>
          <a:stretch/>
        </p:blipFill>
        <p:spPr>
          <a:xfrm>
            <a:off x="5829144" y="3816030"/>
            <a:ext cx="5054446" cy="304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6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CCA16FD4-4AFB-C340-977B-924429FE37D5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67CDDB8-EE61-864B-B7AB-68DD9B41A0E2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E8CF8EBB-CD5C-914D-86ED-79D2CFF08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101" y="307333"/>
              <a:ext cx="7791813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Let’s read the Tones </a:t>
              </a:r>
            </a:p>
          </p:txBody>
        </p:sp>
      </p:grpSp>
      <p:pic>
        <p:nvPicPr>
          <p:cNvPr id="2" name="o1">
            <a:hlinkClick r:id="" action="ppaction://media"/>
            <a:extLst>
              <a:ext uri="{FF2B5EF4-FFF2-40B4-BE49-F238E27FC236}">
                <a16:creationId xmlns:a16="http://schemas.microsoft.com/office/drawing/2014/main" id="{F0576384-4252-6943-AF8C-F484366EE9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82200" y="2413113"/>
            <a:ext cx="812800" cy="812800"/>
          </a:xfrm>
          <a:prstGeom prst="rect">
            <a:avLst/>
          </a:prstGeom>
        </p:spPr>
      </p:pic>
      <p:pic>
        <p:nvPicPr>
          <p:cNvPr id="3" name="o2">
            <a:hlinkClick r:id="" action="ppaction://media"/>
            <a:extLst>
              <a:ext uri="{FF2B5EF4-FFF2-40B4-BE49-F238E27FC236}">
                <a16:creationId xmlns:a16="http://schemas.microsoft.com/office/drawing/2014/main" id="{DF5F69E4-CDDC-CF4D-B9DC-AB4B466B35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61514" y="2360065"/>
            <a:ext cx="812800" cy="812800"/>
          </a:xfrm>
          <a:prstGeom prst="rect">
            <a:avLst/>
          </a:prstGeom>
        </p:spPr>
      </p:pic>
      <p:pic>
        <p:nvPicPr>
          <p:cNvPr id="4" name="ou3">
            <a:hlinkClick r:id="" action="ppaction://media"/>
            <a:extLst>
              <a:ext uri="{FF2B5EF4-FFF2-40B4-BE49-F238E27FC236}">
                <a16:creationId xmlns:a16="http://schemas.microsoft.com/office/drawing/2014/main" id="{4D67B6C0-00DF-DD44-9829-E08512B25FC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11536" y="4770648"/>
            <a:ext cx="812800" cy="812800"/>
          </a:xfrm>
          <a:prstGeom prst="rect">
            <a:avLst/>
          </a:prstGeom>
        </p:spPr>
      </p:pic>
      <p:pic>
        <p:nvPicPr>
          <p:cNvPr id="9" name="ou4">
            <a:hlinkClick r:id="" action="ppaction://media"/>
            <a:extLst>
              <a:ext uri="{FF2B5EF4-FFF2-40B4-BE49-F238E27FC236}">
                <a16:creationId xmlns:a16="http://schemas.microsoft.com/office/drawing/2014/main" id="{F92F51A3-86D5-D044-8742-506D08109EE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14535" y="4910238"/>
            <a:ext cx="812800" cy="812800"/>
          </a:xfrm>
          <a:prstGeom prst="rect">
            <a:avLst/>
          </a:prstGeom>
        </p:spPr>
      </p:pic>
      <p:pic>
        <p:nvPicPr>
          <p:cNvPr id="10" name="image 209">
            <a:extLst>
              <a:ext uri="{FF2B5EF4-FFF2-40B4-BE49-F238E27FC236}">
                <a16:creationId xmlns:a16="http://schemas.microsoft.com/office/drawing/2014/main" id="{C35D6344-B418-F64D-A610-AAB0E673B46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846839" y="4621256"/>
            <a:ext cx="2122505" cy="342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41C8E27-6973-4B4F-A4EA-3EADB8DF2FDE}"/>
              </a:ext>
            </a:extLst>
          </p:cNvPr>
          <p:cNvSpPr/>
          <p:nvPr/>
        </p:nvSpPr>
        <p:spPr>
          <a:xfrm>
            <a:off x="6610022" y="4552671"/>
            <a:ext cx="1280240" cy="600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Chinese</a:t>
            </a:r>
          </a:p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 Characters</a:t>
            </a:r>
          </a:p>
        </p:txBody>
      </p:sp>
      <p:graphicFrame>
        <p:nvGraphicFramePr>
          <p:cNvPr id="12" name="表格 31">
            <a:extLst>
              <a:ext uri="{FF2B5EF4-FFF2-40B4-BE49-F238E27FC236}">
                <a16:creationId xmlns:a16="http://schemas.microsoft.com/office/drawing/2014/main" id="{4E611C83-A3A4-9D40-944F-BCCF8FED7B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705258"/>
              </p:ext>
            </p:extLst>
          </p:nvPr>
        </p:nvGraphicFramePr>
        <p:xfrm>
          <a:off x="1454431" y="1997333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3" name="组合 37">
            <a:extLst>
              <a:ext uri="{FF2B5EF4-FFF2-40B4-BE49-F238E27FC236}">
                <a16:creationId xmlns:a16="http://schemas.microsoft.com/office/drawing/2014/main" id="{ECBAFF8D-6FBF-5D46-AD69-D851C2E432D1}"/>
              </a:ext>
            </a:extLst>
          </p:cNvPr>
          <p:cNvGrpSpPr/>
          <p:nvPr/>
        </p:nvGrpSpPr>
        <p:grpSpPr>
          <a:xfrm>
            <a:off x="1154807" y="1866117"/>
            <a:ext cx="303399" cy="1778071"/>
            <a:chOff x="654743" y="2601164"/>
            <a:chExt cx="303399" cy="177807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B36A605-DB3E-5647-B68B-E89150AA649D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5AF65-8E5D-BB43-982A-7A08403E378F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991AC5A-D475-6646-8249-0B2812D45E80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49F59DC-52FF-DD4C-9EF4-55B58166AF43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7DAC503-E065-1C46-993D-E22BE1D99416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graphicFrame>
        <p:nvGraphicFramePr>
          <p:cNvPr id="19" name="表格 38">
            <a:extLst>
              <a:ext uri="{FF2B5EF4-FFF2-40B4-BE49-F238E27FC236}">
                <a16:creationId xmlns:a16="http://schemas.microsoft.com/office/drawing/2014/main" id="{1622D6F3-6B72-B84B-A85D-C21210ED66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975294"/>
              </p:ext>
            </p:extLst>
          </p:nvPr>
        </p:nvGraphicFramePr>
        <p:xfrm>
          <a:off x="1440381" y="4502111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0" name="组合 39">
            <a:extLst>
              <a:ext uri="{FF2B5EF4-FFF2-40B4-BE49-F238E27FC236}">
                <a16:creationId xmlns:a16="http://schemas.microsoft.com/office/drawing/2014/main" id="{E0D5F9CA-4739-7A46-B71F-BDBB94706161}"/>
              </a:ext>
            </a:extLst>
          </p:cNvPr>
          <p:cNvGrpSpPr/>
          <p:nvPr/>
        </p:nvGrpSpPr>
        <p:grpSpPr>
          <a:xfrm>
            <a:off x="1140757" y="4370895"/>
            <a:ext cx="303399" cy="1778071"/>
            <a:chOff x="654743" y="2601164"/>
            <a:chExt cx="303399" cy="177807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4B53EE-C1A3-D44E-90A3-9F372A22D308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97FA8EA-4FF2-A142-9ACC-ACED751718FF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D93C9C6-5CF2-7043-9942-B96257393916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2DCAFC9-9ED5-0147-A782-2707EE1A3684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0AD76F4-FDA2-3242-8FAA-27A9F5B99652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graphicFrame>
        <p:nvGraphicFramePr>
          <p:cNvPr id="26" name="表格 45">
            <a:extLst>
              <a:ext uri="{FF2B5EF4-FFF2-40B4-BE49-F238E27FC236}">
                <a16:creationId xmlns:a16="http://schemas.microsoft.com/office/drawing/2014/main" id="{D8D1ACBC-A675-3B41-808D-12FF8BB82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990489"/>
              </p:ext>
            </p:extLst>
          </p:nvPr>
        </p:nvGraphicFramePr>
        <p:xfrm>
          <a:off x="5383703" y="4606431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7" name="组合 46">
            <a:extLst>
              <a:ext uri="{FF2B5EF4-FFF2-40B4-BE49-F238E27FC236}">
                <a16:creationId xmlns:a16="http://schemas.microsoft.com/office/drawing/2014/main" id="{DCD16E5F-00CA-AA42-9995-498771ADF1B9}"/>
              </a:ext>
            </a:extLst>
          </p:cNvPr>
          <p:cNvGrpSpPr/>
          <p:nvPr/>
        </p:nvGrpSpPr>
        <p:grpSpPr>
          <a:xfrm>
            <a:off x="5084079" y="4475215"/>
            <a:ext cx="303399" cy="1778071"/>
            <a:chOff x="654743" y="2601164"/>
            <a:chExt cx="303399" cy="177807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3FA053E-5ADE-444A-A598-70F0F03373CF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6D6EB7B-779E-4343-851B-E03CDDD647A3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9BC318E-85D8-D74A-9A8E-098AF866378A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55D10A2-FE75-2240-96BC-32F7622ABD08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8AAE29D-60F4-4345-BD23-BF803895637B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graphicFrame>
        <p:nvGraphicFramePr>
          <p:cNvPr id="33" name="表格 52">
            <a:extLst>
              <a:ext uri="{FF2B5EF4-FFF2-40B4-BE49-F238E27FC236}">
                <a16:creationId xmlns:a16="http://schemas.microsoft.com/office/drawing/2014/main" id="{02298D76-E022-584E-906A-6245F071C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774874"/>
              </p:ext>
            </p:extLst>
          </p:nvPr>
        </p:nvGraphicFramePr>
        <p:xfrm>
          <a:off x="5355808" y="2025014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4" name="组合 53">
            <a:extLst>
              <a:ext uri="{FF2B5EF4-FFF2-40B4-BE49-F238E27FC236}">
                <a16:creationId xmlns:a16="http://schemas.microsoft.com/office/drawing/2014/main" id="{822955BE-F2EC-A549-8BA2-8817A2335E68}"/>
              </a:ext>
            </a:extLst>
          </p:cNvPr>
          <p:cNvGrpSpPr/>
          <p:nvPr/>
        </p:nvGrpSpPr>
        <p:grpSpPr>
          <a:xfrm>
            <a:off x="5056184" y="1893798"/>
            <a:ext cx="303399" cy="1778071"/>
            <a:chOff x="654743" y="2601164"/>
            <a:chExt cx="303399" cy="177807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17DF87E-CEBC-CB4D-9A1F-45A37ECB48F6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9EA573E-0A96-8E4B-A876-8A9332895B2F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DCD1365-92D7-7A41-8031-541F788DA423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A9453D5-171F-934E-BFF6-06E7CD942A8E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A7C46B4-36F2-2743-AC13-3CEE1D3B0679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cxnSp>
        <p:nvCxnSpPr>
          <p:cNvPr id="40" name="直接箭头连接符 62">
            <a:extLst>
              <a:ext uri="{FF2B5EF4-FFF2-40B4-BE49-F238E27FC236}">
                <a16:creationId xmlns:a16="http://schemas.microsoft.com/office/drawing/2014/main" id="{34850618-E2A8-9E46-95FA-95927F705361}"/>
              </a:ext>
            </a:extLst>
          </p:cNvPr>
          <p:cNvCxnSpPr>
            <a:cxnSpLocks/>
          </p:cNvCxnSpPr>
          <p:nvPr/>
        </p:nvCxnSpPr>
        <p:spPr>
          <a:xfrm>
            <a:off x="1458206" y="2003283"/>
            <a:ext cx="1450753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41" name="组合 90">
            <a:extLst>
              <a:ext uri="{FF2B5EF4-FFF2-40B4-BE49-F238E27FC236}">
                <a16:creationId xmlns:a16="http://schemas.microsoft.com/office/drawing/2014/main" id="{0BDAF4C3-3BED-C14D-BD70-DFB8E24CD812}"/>
              </a:ext>
            </a:extLst>
          </p:cNvPr>
          <p:cNvGrpSpPr/>
          <p:nvPr/>
        </p:nvGrpSpPr>
        <p:grpSpPr>
          <a:xfrm>
            <a:off x="4326253" y="4618306"/>
            <a:ext cx="2274087" cy="1905401"/>
            <a:chOff x="5869359" y="4329144"/>
            <a:chExt cx="2274087" cy="1905401"/>
          </a:xfrm>
        </p:grpSpPr>
        <p:sp>
          <p:nvSpPr>
            <p:cNvPr id="42" name="弧形 87">
              <a:extLst>
                <a:ext uri="{FF2B5EF4-FFF2-40B4-BE49-F238E27FC236}">
                  <a16:creationId xmlns:a16="http://schemas.microsoft.com/office/drawing/2014/main" id="{D9D3BEAA-636F-A44C-A6B6-6A76BB518F32}"/>
                </a:ext>
              </a:extLst>
            </p:cNvPr>
            <p:cNvSpPr/>
            <p:nvPr/>
          </p:nvSpPr>
          <p:spPr>
            <a:xfrm>
              <a:off x="5869359" y="4329144"/>
              <a:ext cx="2122738" cy="1905401"/>
            </a:xfrm>
            <a:prstGeom prst="arc">
              <a:avLst>
                <a:gd name="adj1" fmla="val 16249442"/>
                <a:gd name="adj2" fmla="val 21204261"/>
              </a:avLst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箭头连接符 89">
              <a:extLst>
                <a:ext uri="{FF2B5EF4-FFF2-40B4-BE49-F238E27FC236}">
                  <a16:creationId xmlns:a16="http://schemas.microsoft.com/office/drawing/2014/main" id="{47FAD081-4202-1840-8DAB-65202D5ADA13}"/>
                </a:ext>
              </a:extLst>
            </p:cNvPr>
            <p:cNvCxnSpPr/>
            <p:nvPr/>
          </p:nvCxnSpPr>
          <p:spPr>
            <a:xfrm>
              <a:off x="7980372" y="5148253"/>
              <a:ext cx="163074" cy="64050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110">
            <a:extLst>
              <a:ext uri="{FF2B5EF4-FFF2-40B4-BE49-F238E27FC236}">
                <a16:creationId xmlns:a16="http://schemas.microsoft.com/office/drawing/2014/main" id="{CB970826-9183-F844-9E1A-8D9BAC5CE864}"/>
              </a:ext>
            </a:extLst>
          </p:cNvPr>
          <p:cNvGrpSpPr/>
          <p:nvPr/>
        </p:nvGrpSpPr>
        <p:grpSpPr>
          <a:xfrm>
            <a:off x="5354488" y="2017995"/>
            <a:ext cx="1460666" cy="720777"/>
            <a:chOff x="6911439" y="1784917"/>
            <a:chExt cx="1460666" cy="720777"/>
          </a:xfrm>
        </p:grpSpPr>
        <p:cxnSp>
          <p:nvCxnSpPr>
            <p:cNvPr id="45" name="直接箭头连接符 85">
              <a:extLst>
                <a:ext uri="{FF2B5EF4-FFF2-40B4-BE49-F238E27FC236}">
                  <a16:creationId xmlns:a16="http://schemas.microsoft.com/office/drawing/2014/main" id="{CB938637-D9B8-C540-BC73-7F8C43886ED1}"/>
                </a:ext>
              </a:extLst>
            </p:cNvPr>
            <p:cNvCxnSpPr/>
            <p:nvPr/>
          </p:nvCxnSpPr>
          <p:spPr>
            <a:xfrm flipV="1">
              <a:off x="7992097" y="1784917"/>
              <a:ext cx="380008" cy="60011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任意多边形 109">
              <a:extLst>
                <a:ext uri="{FF2B5EF4-FFF2-40B4-BE49-F238E27FC236}">
                  <a16:creationId xmlns:a16="http://schemas.microsoft.com/office/drawing/2014/main" id="{83B62E37-EAC9-4844-BE2C-D2C412256662}"/>
                </a:ext>
              </a:extLst>
            </p:cNvPr>
            <p:cNvSpPr/>
            <p:nvPr/>
          </p:nvSpPr>
          <p:spPr>
            <a:xfrm>
              <a:off x="6911439" y="2375065"/>
              <a:ext cx="1092530" cy="130629"/>
            </a:xfrm>
            <a:custGeom>
              <a:avLst/>
              <a:gdLst>
                <a:gd name="connsiteX0" fmla="*/ 0 w 1092530"/>
                <a:gd name="connsiteY0" fmla="*/ 130629 h 130629"/>
                <a:gd name="connsiteX1" fmla="*/ 700644 w 1092530"/>
                <a:gd name="connsiteY1" fmla="*/ 118753 h 130629"/>
                <a:gd name="connsiteX2" fmla="*/ 1092530 w 1092530"/>
                <a:gd name="connsiteY2" fmla="*/ 0 h 13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530" h="130629">
                  <a:moveTo>
                    <a:pt x="0" y="130629"/>
                  </a:moveTo>
                  <a:lnTo>
                    <a:pt x="700644" y="118753"/>
                  </a:lnTo>
                  <a:cubicBezTo>
                    <a:pt x="882732" y="96982"/>
                    <a:pt x="987631" y="48491"/>
                    <a:pt x="1092530" y="0"/>
                  </a:cubicBezTo>
                </a:path>
              </a:pathLst>
            </a:cu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65">
            <a:extLst>
              <a:ext uri="{FF2B5EF4-FFF2-40B4-BE49-F238E27FC236}">
                <a16:creationId xmlns:a16="http://schemas.microsoft.com/office/drawing/2014/main" id="{DC967181-A741-3E45-9504-76086797DED8}"/>
              </a:ext>
            </a:extLst>
          </p:cNvPr>
          <p:cNvGrpSpPr/>
          <p:nvPr/>
        </p:nvGrpSpPr>
        <p:grpSpPr>
          <a:xfrm>
            <a:off x="1436419" y="4509394"/>
            <a:ext cx="1926445" cy="1506233"/>
            <a:chOff x="1092530" y="4312677"/>
            <a:chExt cx="1926445" cy="1506233"/>
          </a:xfrm>
        </p:grpSpPr>
        <p:grpSp>
          <p:nvGrpSpPr>
            <p:cNvPr id="48" name="组合 106">
              <a:extLst>
                <a:ext uri="{FF2B5EF4-FFF2-40B4-BE49-F238E27FC236}">
                  <a16:creationId xmlns:a16="http://schemas.microsoft.com/office/drawing/2014/main" id="{B52D8244-9123-434B-8988-D6A22EBACE3F}"/>
                </a:ext>
              </a:extLst>
            </p:cNvPr>
            <p:cNvGrpSpPr/>
            <p:nvPr/>
          </p:nvGrpSpPr>
          <p:grpSpPr>
            <a:xfrm>
              <a:off x="1092530" y="4711973"/>
              <a:ext cx="1926445" cy="1106937"/>
              <a:chOff x="1092530" y="4711973"/>
              <a:chExt cx="1926445" cy="1106937"/>
            </a:xfrm>
          </p:grpSpPr>
          <p:sp>
            <p:nvSpPr>
              <p:cNvPr id="50" name="任意多边形 97">
                <a:extLst>
                  <a:ext uri="{FF2B5EF4-FFF2-40B4-BE49-F238E27FC236}">
                    <a16:creationId xmlns:a16="http://schemas.microsoft.com/office/drawing/2014/main" id="{376E1D8B-B90A-B443-94C0-8776E5B5BEF4}"/>
                  </a:ext>
                </a:extLst>
              </p:cNvPr>
              <p:cNvSpPr/>
              <p:nvPr/>
            </p:nvSpPr>
            <p:spPr>
              <a:xfrm>
                <a:off x="1092530" y="5035139"/>
                <a:ext cx="1757548" cy="783771"/>
              </a:xfrm>
              <a:custGeom>
                <a:avLst/>
                <a:gdLst>
                  <a:gd name="connsiteX0" fmla="*/ 0 w 1757548"/>
                  <a:gd name="connsiteY0" fmla="*/ 356260 h 783771"/>
                  <a:gd name="connsiteX1" fmla="*/ 403761 w 1757548"/>
                  <a:gd name="connsiteY1" fmla="*/ 712519 h 783771"/>
                  <a:gd name="connsiteX2" fmla="*/ 1365662 w 1757548"/>
                  <a:gd name="connsiteY2" fmla="*/ 665018 h 783771"/>
                  <a:gd name="connsiteX3" fmla="*/ 1757548 w 1757548"/>
                  <a:gd name="connsiteY3" fmla="*/ 0 h 783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7548" h="783771">
                    <a:moveTo>
                      <a:pt x="0" y="356260"/>
                    </a:moveTo>
                    <a:cubicBezTo>
                      <a:pt x="88075" y="508659"/>
                      <a:pt x="176151" y="661059"/>
                      <a:pt x="403761" y="712519"/>
                    </a:cubicBezTo>
                    <a:cubicBezTo>
                      <a:pt x="631371" y="763979"/>
                      <a:pt x="1140031" y="783771"/>
                      <a:pt x="1365662" y="665018"/>
                    </a:cubicBezTo>
                    <a:cubicBezTo>
                      <a:pt x="1591293" y="546265"/>
                      <a:pt x="1690255" y="116774"/>
                      <a:pt x="1757548" y="0"/>
                    </a:cubicBezTo>
                  </a:path>
                </a:pathLst>
              </a:cu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1" name="直接箭头连接符 99">
                <a:extLst>
                  <a:ext uri="{FF2B5EF4-FFF2-40B4-BE49-F238E27FC236}">
                    <a16:creationId xmlns:a16="http://schemas.microsoft.com/office/drawing/2014/main" id="{386F67ED-A593-4C49-BA93-483B1932BDAD}"/>
                  </a:ext>
                </a:extLst>
              </p:cNvPr>
              <p:cNvCxnSpPr/>
              <p:nvPr/>
            </p:nvCxnSpPr>
            <p:spPr>
              <a:xfrm flipV="1">
                <a:off x="2845925" y="4711973"/>
                <a:ext cx="173050" cy="330341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直接连接符 61">
              <a:extLst>
                <a:ext uri="{FF2B5EF4-FFF2-40B4-BE49-F238E27FC236}">
                  <a16:creationId xmlns:a16="http://schemas.microsoft.com/office/drawing/2014/main" id="{FA715DBD-61DC-B341-B3F4-EFB32032AF96}"/>
                </a:ext>
              </a:extLst>
            </p:cNvPr>
            <p:cNvCxnSpPr/>
            <p:nvPr/>
          </p:nvCxnSpPr>
          <p:spPr>
            <a:xfrm>
              <a:off x="1995055" y="4312677"/>
              <a:ext cx="0" cy="1476077"/>
            </a:xfrm>
            <a:prstGeom prst="line">
              <a:avLst/>
            </a:prstGeom>
            <a:ln w="571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D9764D2F-8A83-0D4B-954B-6FA6BF60C216}"/>
              </a:ext>
            </a:extLst>
          </p:cNvPr>
          <p:cNvSpPr/>
          <p:nvPr/>
        </p:nvSpPr>
        <p:spPr>
          <a:xfrm>
            <a:off x="3438098" y="2210250"/>
            <a:ext cx="59824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es-ES" altLang="zh-CN" sz="6000" b="1" dirty="0" err="1">
                <a:ea typeface="zypyyb" pitchFamily="2" charset="-122"/>
              </a:rPr>
              <a:t>ō</a:t>
            </a:r>
            <a:endParaRPr kumimoji="1" lang="en-US" altLang="zh-CN" sz="6000" b="1" dirty="0">
              <a:ea typeface="zypyyb" pitchFamily="2" charset="-122"/>
            </a:endParaRPr>
          </a:p>
        </p:txBody>
      </p:sp>
      <p:sp>
        <p:nvSpPr>
          <p:cNvPr id="54" name="Text Box 12">
            <a:extLst>
              <a:ext uri="{FF2B5EF4-FFF2-40B4-BE49-F238E27FC236}">
                <a16:creationId xmlns:a16="http://schemas.microsoft.com/office/drawing/2014/main" id="{D958FC86-A65D-3E4C-900D-BA37713FD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5000" y="2184173"/>
            <a:ext cx="5383213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60400" indent="-2540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160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224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1" lang="es-ES" altLang="zh-CN" sz="6000" b="1" dirty="0" err="1">
                <a:latin typeface="+mn-lt"/>
                <a:ea typeface="zypyyb" pitchFamily="2" charset="-122"/>
              </a:rPr>
              <a:t>ó</a:t>
            </a:r>
            <a:endParaRPr kumimoji="1" lang="en-US" altLang="zh-CN" sz="6000" b="1" dirty="0">
              <a:latin typeface="+mn-lt"/>
              <a:ea typeface="zypyyb" pitchFamily="2" charset="-122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7896DE0-5CF2-FA45-8170-B062AA9AB458}"/>
              </a:ext>
            </a:extLst>
          </p:cNvPr>
          <p:cNvSpPr/>
          <p:nvPr/>
        </p:nvSpPr>
        <p:spPr>
          <a:xfrm>
            <a:off x="3450926" y="4645269"/>
            <a:ext cx="59824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es-ES" sz="6000" b="1" dirty="0" err="1">
                <a:ea typeface="zypyyb" pitchFamily="2" charset="-122"/>
              </a:rPr>
              <a:t>ǒ</a:t>
            </a:r>
            <a:endParaRPr kumimoji="1" lang="en-US" sz="6000" b="1" dirty="0">
              <a:ea typeface="zypyyb" pitchFamily="2" charset="-122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E5BC81F-9126-6F4A-B6C7-903A216871FC}"/>
              </a:ext>
            </a:extLst>
          </p:cNvPr>
          <p:cNvSpPr/>
          <p:nvPr/>
        </p:nvSpPr>
        <p:spPr>
          <a:xfrm>
            <a:off x="7515960" y="4763971"/>
            <a:ext cx="59824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en-US" sz="6000" b="1" dirty="0" err="1">
                <a:ea typeface="zypyyb" pitchFamily="2" charset="-122"/>
              </a:rPr>
              <a:t>ò</a:t>
            </a:r>
            <a:endParaRPr kumimoji="1" lang="en-US" sz="6000" b="1" dirty="0">
              <a:ea typeface="zypyyb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089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7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615038" y="2415608"/>
            <a:ext cx="3044035" cy="279491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1A5B707-6E53-6349-A324-9FED0EB2DAB9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E777D1-7F8E-DA45-80F3-8CA225387FD0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DEB7E2E-BE11-0A40-8AAB-6498F2195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2" y="307333"/>
              <a:ext cx="7023077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899380" y="2766625"/>
            <a:ext cx="2475358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bō</a:t>
            </a:r>
            <a:r>
              <a:rPr lang="es-ES" altLang="en-US" sz="9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lí</a:t>
            </a:r>
            <a:endParaRPr lang="es-E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玻璃</a:t>
            </a:r>
            <a:r>
              <a:rPr lang="es-E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altLang="zh-CN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glass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2C93E7-BEE8-094C-AC9B-DBC04D3F3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73702"/>
            <a:ext cx="3706191" cy="4078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64032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615038" y="2415608"/>
            <a:ext cx="3044035" cy="279491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1A5B707-6E53-6349-A324-9FED0EB2DAB9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E777D1-7F8E-DA45-80F3-8CA225387FD0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DEB7E2E-BE11-0A40-8AAB-6498F2195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2" y="307333"/>
              <a:ext cx="7023077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1283299" y="2766625"/>
            <a:ext cx="1707519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bó</a:t>
            </a:r>
            <a:endParaRPr lang="es-E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thin</a:t>
            </a:r>
            <a:r>
              <a:rPr lang="zh-CN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薄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6414DB-7050-5F40-B6BB-5C356D83A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425" y="1921032"/>
            <a:ext cx="3716338" cy="37840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bo2">
            <a:hlinkClick r:id="" action="ppaction://media"/>
            <a:extLst>
              <a:ext uri="{FF2B5EF4-FFF2-40B4-BE49-F238E27FC236}">
                <a16:creationId xmlns:a16="http://schemas.microsoft.com/office/drawing/2014/main" id="{6D141455-98DE-574A-9F15-74CAAA803E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49812" y="327724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0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6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6629FE42-4F5D-2F45-919E-B656CC4D664C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06D173B-8C16-EE49-8712-2EA5DCFB6E8B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70E2928F-1033-3940-8019-F8E4DF89F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709" y="307333"/>
              <a:ext cx="8260595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0" b="1">
                  <a:solidFill>
                    <a:schemeClr val="bg1"/>
                  </a:solidFill>
                  <a:ea typeface="幼圆"/>
                  <a:cs typeface="幼圆"/>
                </a:rPr>
                <a:t>3. The simple final “e”</a:t>
              </a:r>
              <a:endParaRPr lang="zh-CN" altLang="en-US" sz="6000" b="1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7" name="Rectangle 7">
            <a:extLst>
              <a:ext uri="{FF2B5EF4-FFF2-40B4-BE49-F238E27FC236}">
                <a16:creationId xmlns:a16="http://schemas.microsoft.com/office/drawing/2014/main" id="{B9757355-AFEA-DF4D-9795-770B305A3F49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637724" y="2027975"/>
            <a:ext cx="3044035" cy="2794911"/>
          </a:xfrm>
          <a:prstGeom prst="rect">
            <a:avLst/>
          </a:prstGeom>
          <a:solidFill>
            <a:srgbClr val="FFC000"/>
          </a:solidFill>
          <a:ln w="9525">
            <a:solidFill>
              <a:srgbClr val="FFFF00"/>
            </a:solidFill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D5F6404C-ECD2-A840-8624-D30329A76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8113" y="1828800"/>
            <a:ext cx="15240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60400" indent="-2540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160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224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zh-CN" sz="18000" b="1" dirty="0">
                <a:latin typeface="+mj-lt"/>
                <a:ea typeface="zypyyb" pitchFamily="2" charset="-122"/>
              </a:rPr>
              <a:t>e</a:t>
            </a:r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BB15D8A6-CDE2-0C42-9B99-17CD94C3861B}"/>
              </a:ext>
            </a:extLst>
          </p:cNvPr>
          <p:cNvSpPr/>
          <p:nvPr/>
        </p:nvSpPr>
        <p:spPr bwMode="auto">
          <a:xfrm rot="21117508">
            <a:off x="2897188" y="1860550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75448D-22E1-7245-B2C8-C30B96F325ED}"/>
              </a:ext>
            </a:extLst>
          </p:cNvPr>
          <p:cNvSpPr/>
          <p:nvPr/>
        </p:nvSpPr>
        <p:spPr>
          <a:xfrm>
            <a:off x="3894362" y="2819400"/>
            <a:ext cx="5087894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to </a:t>
            </a:r>
          </a:p>
          <a:p>
            <a:pPr algn="ctr">
              <a:defRPr/>
            </a:pPr>
            <a:r>
              <a:rPr lang="en-US" sz="5000" b="1" dirty="0">
                <a:latin typeface="Calibri" panose="020F0502020204030204" pitchFamily="34" charset="0"/>
                <a:cs typeface="Calibri" panose="020F0502020204030204" pitchFamily="34" charset="0"/>
              </a:rPr>
              <a:t>Simple Finals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E8F515-53A1-2542-A542-3E945727C5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647" b="54547"/>
          <a:stretch/>
        </p:blipFill>
        <p:spPr>
          <a:xfrm flipH="1">
            <a:off x="6334465" y="4295604"/>
            <a:ext cx="3215666" cy="290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4C3B6B3-9B08-8344-A51C-E0F1EE88E10B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180872A-2921-8546-AA86-0CE0B460DDEE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7760CB7E-C1C4-0C45-B98C-755CA7751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101" y="307333"/>
              <a:ext cx="7791813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0" b="1">
                  <a:solidFill>
                    <a:schemeClr val="bg1"/>
                  </a:solidFill>
                  <a:ea typeface="幼圆"/>
                  <a:cs typeface="幼圆"/>
                </a:rPr>
                <a:t>Let’s read the Tones </a:t>
              </a:r>
            </a:p>
          </p:txBody>
        </p:sp>
      </p:grpSp>
      <p:pic>
        <p:nvPicPr>
          <p:cNvPr id="6" name="e1">
            <a:hlinkClick r:id="" action="ppaction://media"/>
            <a:extLst>
              <a:ext uri="{FF2B5EF4-FFF2-40B4-BE49-F238E27FC236}">
                <a16:creationId xmlns:a16="http://schemas.microsoft.com/office/drawing/2014/main" id="{66B6257C-3B87-8F43-BE55-86F812989D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542590" y="2376403"/>
            <a:ext cx="812800" cy="812800"/>
          </a:xfrm>
          <a:prstGeom prst="rect">
            <a:avLst/>
          </a:prstGeom>
        </p:spPr>
      </p:pic>
      <p:pic>
        <p:nvPicPr>
          <p:cNvPr id="7" name="e2">
            <a:hlinkClick r:id="" action="ppaction://media"/>
            <a:extLst>
              <a:ext uri="{FF2B5EF4-FFF2-40B4-BE49-F238E27FC236}">
                <a16:creationId xmlns:a16="http://schemas.microsoft.com/office/drawing/2014/main" id="{A4E6D972-9F92-5144-8B4B-0EB4E11A68A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99837" y="2376403"/>
            <a:ext cx="812800" cy="812800"/>
          </a:xfrm>
          <a:prstGeom prst="rect">
            <a:avLst/>
          </a:prstGeom>
        </p:spPr>
      </p:pic>
      <p:pic>
        <p:nvPicPr>
          <p:cNvPr id="8" name="e3">
            <a:hlinkClick r:id="" action="ppaction://media"/>
            <a:extLst>
              <a:ext uri="{FF2B5EF4-FFF2-40B4-BE49-F238E27FC236}">
                <a16:creationId xmlns:a16="http://schemas.microsoft.com/office/drawing/2014/main" id="{9BA5CF25-0DE4-EE49-AE98-66AA6C279D2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88434" y="4957001"/>
            <a:ext cx="812800" cy="812800"/>
          </a:xfrm>
          <a:prstGeom prst="rect">
            <a:avLst/>
          </a:prstGeom>
        </p:spPr>
      </p:pic>
      <p:pic>
        <p:nvPicPr>
          <p:cNvPr id="9" name="image 209">
            <a:extLst>
              <a:ext uri="{FF2B5EF4-FFF2-40B4-BE49-F238E27FC236}">
                <a16:creationId xmlns:a16="http://schemas.microsoft.com/office/drawing/2014/main" id="{14064D7C-7D92-E94F-A4C2-F7A7748C8A8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839372" y="4657230"/>
            <a:ext cx="2122505" cy="3428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1006341-9112-C141-B163-D607D5B9CF54}"/>
              </a:ext>
            </a:extLst>
          </p:cNvPr>
          <p:cNvSpPr/>
          <p:nvPr/>
        </p:nvSpPr>
        <p:spPr>
          <a:xfrm>
            <a:off x="6602555" y="4588645"/>
            <a:ext cx="1280240" cy="600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Chinese</a:t>
            </a:r>
          </a:p>
          <a:p>
            <a:pPr algn="ctr"/>
            <a:r>
              <a:rPr lang="en-US" altLang="zh-CN" sz="1350" b="1" dirty="0">
                <a:solidFill>
                  <a:schemeClr val="bg1"/>
                </a:solidFill>
              </a:rPr>
              <a:t> Characters</a:t>
            </a:r>
          </a:p>
        </p:txBody>
      </p:sp>
      <p:graphicFrame>
        <p:nvGraphicFramePr>
          <p:cNvPr id="11" name="表格 31">
            <a:extLst>
              <a:ext uri="{FF2B5EF4-FFF2-40B4-BE49-F238E27FC236}">
                <a16:creationId xmlns:a16="http://schemas.microsoft.com/office/drawing/2014/main" id="{7DED0A23-CF37-2742-A317-946638C5E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873047"/>
              </p:ext>
            </p:extLst>
          </p:nvPr>
        </p:nvGraphicFramePr>
        <p:xfrm>
          <a:off x="704222" y="2029019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2" name="组合 37">
            <a:extLst>
              <a:ext uri="{FF2B5EF4-FFF2-40B4-BE49-F238E27FC236}">
                <a16:creationId xmlns:a16="http://schemas.microsoft.com/office/drawing/2014/main" id="{44DCBCD9-C05F-CD48-B685-036680EBFBDE}"/>
              </a:ext>
            </a:extLst>
          </p:cNvPr>
          <p:cNvGrpSpPr/>
          <p:nvPr/>
        </p:nvGrpSpPr>
        <p:grpSpPr>
          <a:xfrm>
            <a:off x="404598" y="1897803"/>
            <a:ext cx="303399" cy="1778071"/>
            <a:chOff x="654743" y="2601164"/>
            <a:chExt cx="303399" cy="177807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D123AC8-939E-B843-B324-FD2580385DEA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7EA26E1-E0B9-EE45-912F-FF0AD99773B1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9E85552-6616-1D4F-AB8C-97547DB329EE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F6C7E4B-2BC8-0D48-8E58-10B594BB3275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823884A-C696-034A-8289-9C958EFD2388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graphicFrame>
        <p:nvGraphicFramePr>
          <p:cNvPr id="18" name="表格 38">
            <a:extLst>
              <a:ext uri="{FF2B5EF4-FFF2-40B4-BE49-F238E27FC236}">
                <a16:creationId xmlns:a16="http://schemas.microsoft.com/office/drawing/2014/main" id="{53CF003D-090C-1A4B-A41A-2B05B2E917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843271"/>
              </p:ext>
            </p:extLst>
          </p:nvPr>
        </p:nvGraphicFramePr>
        <p:xfrm>
          <a:off x="690172" y="4533797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9" name="组合 39">
            <a:extLst>
              <a:ext uri="{FF2B5EF4-FFF2-40B4-BE49-F238E27FC236}">
                <a16:creationId xmlns:a16="http://schemas.microsoft.com/office/drawing/2014/main" id="{5335F944-1C5C-C444-A17E-0F81F206B253}"/>
              </a:ext>
            </a:extLst>
          </p:cNvPr>
          <p:cNvGrpSpPr/>
          <p:nvPr/>
        </p:nvGrpSpPr>
        <p:grpSpPr>
          <a:xfrm>
            <a:off x="390548" y="4402581"/>
            <a:ext cx="303399" cy="1778071"/>
            <a:chOff x="654743" y="2601164"/>
            <a:chExt cx="303399" cy="177807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E4B39DF-1E2F-7C49-9700-C9CE612D7EA8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ACD9F3C-5B4B-EA46-BE4D-F30B59B4CFB7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1D49898-8CE0-6F4A-930B-FADACDC1A3AE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8631F6A-E785-6A45-A147-34D725959C97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88DD2E-DA04-3240-A3A3-9E5F7BC23A0F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graphicFrame>
        <p:nvGraphicFramePr>
          <p:cNvPr id="25" name="表格 45">
            <a:extLst>
              <a:ext uri="{FF2B5EF4-FFF2-40B4-BE49-F238E27FC236}">
                <a16:creationId xmlns:a16="http://schemas.microsoft.com/office/drawing/2014/main" id="{097613CA-0D1B-584F-8DBE-43BBE607A5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784952"/>
              </p:ext>
            </p:extLst>
          </p:nvPr>
        </p:nvGraphicFramePr>
        <p:xfrm>
          <a:off x="5376236" y="4642405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6" name="组合 46">
            <a:extLst>
              <a:ext uri="{FF2B5EF4-FFF2-40B4-BE49-F238E27FC236}">
                <a16:creationId xmlns:a16="http://schemas.microsoft.com/office/drawing/2014/main" id="{14DE67B9-89EC-6849-86C4-24EFE8E005B8}"/>
              </a:ext>
            </a:extLst>
          </p:cNvPr>
          <p:cNvGrpSpPr/>
          <p:nvPr/>
        </p:nvGrpSpPr>
        <p:grpSpPr>
          <a:xfrm>
            <a:off x="5076612" y="4511189"/>
            <a:ext cx="303399" cy="1778071"/>
            <a:chOff x="654743" y="2601164"/>
            <a:chExt cx="303399" cy="177807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90D1727-4557-B444-A318-C3FC67F7A628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0A33419-27C6-364C-8C50-9F99AC4599D4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86FE0A6-D002-2D4E-9DA1-85076E8C0BF6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5F31B49-0416-1245-9D18-29DD90744869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DB912E4-68A0-0445-AB45-319C10B26D41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graphicFrame>
        <p:nvGraphicFramePr>
          <p:cNvPr id="32" name="表格 52">
            <a:extLst>
              <a:ext uri="{FF2B5EF4-FFF2-40B4-BE49-F238E27FC236}">
                <a16:creationId xmlns:a16="http://schemas.microsoft.com/office/drawing/2014/main" id="{99F5ACA1-DD61-FE43-91C1-11BB5F6DF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653899"/>
              </p:ext>
            </p:extLst>
          </p:nvPr>
        </p:nvGraphicFramePr>
        <p:xfrm>
          <a:off x="5195306" y="2015372"/>
          <a:ext cx="192248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3" name="组合 53">
            <a:extLst>
              <a:ext uri="{FF2B5EF4-FFF2-40B4-BE49-F238E27FC236}">
                <a16:creationId xmlns:a16="http://schemas.microsoft.com/office/drawing/2014/main" id="{CCFF0099-25F2-B248-AF57-8D27B02F7278}"/>
              </a:ext>
            </a:extLst>
          </p:cNvPr>
          <p:cNvGrpSpPr/>
          <p:nvPr/>
        </p:nvGrpSpPr>
        <p:grpSpPr>
          <a:xfrm>
            <a:off x="4895682" y="1884156"/>
            <a:ext cx="303399" cy="1778071"/>
            <a:chOff x="654743" y="2601164"/>
            <a:chExt cx="303399" cy="177807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8FE07FC-EE54-5B43-8A6E-62E4E01A7B09}"/>
                </a:ext>
              </a:extLst>
            </p:cNvPr>
            <p:cNvSpPr txBox="1"/>
            <p:nvPr/>
          </p:nvSpPr>
          <p:spPr>
            <a:xfrm>
              <a:off x="662843" y="4009903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1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81432FB-DE72-D84F-A9BB-181E4DB34613}"/>
                </a:ext>
              </a:extLst>
            </p:cNvPr>
            <p:cNvSpPr txBox="1"/>
            <p:nvPr/>
          </p:nvSpPr>
          <p:spPr>
            <a:xfrm>
              <a:off x="664444" y="3664321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2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9A5F7DD-2E87-2447-A605-6021A2A0177A}"/>
                </a:ext>
              </a:extLst>
            </p:cNvPr>
            <p:cNvSpPr txBox="1"/>
            <p:nvPr/>
          </p:nvSpPr>
          <p:spPr>
            <a:xfrm>
              <a:off x="660668" y="3316846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3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7A16303-B662-D645-B697-700F3C79DE6C}"/>
                </a:ext>
              </a:extLst>
            </p:cNvPr>
            <p:cNvSpPr txBox="1"/>
            <p:nvPr/>
          </p:nvSpPr>
          <p:spPr>
            <a:xfrm>
              <a:off x="668793" y="260116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5</a:t>
              </a:r>
              <a:endParaRPr lang="zh-CN" altLang="en-US" dirty="0">
                <a:latin typeface="Brush Script MT" pitchFamily="66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D8614C0-0EBC-F943-9ABF-D7545CA6963D}"/>
                </a:ext>
              </a:extLst>
            </p:cNvPr>
            <p:cNvSpPr txBox="1"/>
            <p:nvPr/>
          </p:nvSpPr>
          <p:spPr>
            <a:xfrm>
              <a:off x="654743" y="2947514"/>
              <a:ext cx="289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Brush Script MT" pitchFamily="66" charset="0"/>
                </a:rPr>
                <a:t>4</a:t>
              </a:r>
              <a:endParaRPr lang="zh-CN" altLang="en-US" dirty="0">
                <a:latin typeface="Brush Script MT" pitchFamily="66" charset="0"/>
              </a:endParaRPr>
            </a:p>
          </p:txBody>
        </p:sp>
      </p:grpSp>
      <p:cxnSp>
        <p:nvCxnSpPr>
          <p:cNvPr id="39" name="直接箭头连接符 62">
            <a:extLst>
              <a:ext uri="{FF2B5EF4-FFF2-40B4-BE49-F238E27FC236}">
                <a16:creationId xmlns:a16="http://schemas.microsoft.com/office/drawing/2014/main" id="{EF2454AF-D76B-8D41-A74D-4E5524C6E5D4}"/>
              </a:ext>
            </a:extLst>
          </p:cNvPr>
          <p:cNvCxnSpPr>
            <a:cxnSpLocks/>
          </p:cNvCxnSpPr>
          <p:nvPr/>
        </p:nvCxnSpPr>
        <p:spPr>
          <a:xfrm>
            <a:off x="707997" y="2034969"/>
            <a:ext cx="1450753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40" name="组合 90">
            <a:extLst>
              <a:ext uri="{FF2B5EF4-FFF2-40B4-BE49-F238E27FC236}">
                <a16:creationId xmlns:a16="http://schemas.microsoft.com/office/drawing/2014/main" id="{389C7399-4F4E-7B45-9A81-D9A48322FD88}"/>
              </a:ext>
            </a:extLst>
          </p:cNvPr>
          <p:cNvGrpSpPr/>
          <p:nvPr/>
        </p:nvGrpSpPr>
        <p:grpSpPr>
          <a:xfrm>
            <a:off x="4308908" y="4665856"/>
            <a:ext cx="2274087" cy="1905401"/>
            <a:chOff x="5869359" y="4329144"/>
            <a:chExt cx="2274087" cy="1905401"/>
          </a:xfrm>
        </p:grpSpPr>
        <p:sp>
          <p:nvSpPr>
            <p:cNvPr id="41" name="弧形 87">
              <a:extLst>
                <a:ext uri="{FF2B5EF4-FFF2-40B4-BE49-F238E27FC236}">
                  <a16:creationId xmlns:a16="http://schemas.microsoft.com/office/drawing/2014/main" id="{9BD79CD5-6CAC-574B-B864-615E7B5957DB}"/>
                </a:ext>
              </a:extLst>
            </p:cNvPr>
            <p:cNvSpPr/>
            <p:nvPr/>
          </p:nvSpPr>
          <p:spPr>
            <a:xfrm>
              <a:off x="5869359" y="4329144"/>
              <a:ext cx="2122738" cy="1905401"/>
            </a:xfrm>
            <a:prstGeom prst="arc">
              <a:avLst>
                <a:gd name="adj1" fmla="val 16249442"/>
                <a:gd name="adj2" fmla="val 21204261"/>
              </a:avLst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箭头连接符 89">
              <a:extLst>
                <a:ext uri="{FF2B5EF4-FFF2-40B4-BE49-F238E27FC236}">
                  <a16:creationId xmlns:a16="http://schemas.microsoft.com/office/drawing/2014/main" id="{54048963-5493-6148-9BAA-1777CD6D6E31}"/>
                </a:ext>
              </a:extLst>
            </p:cNvPr>
            <p:cNvCxnSpPr/>
            <p:nvPr/>
          </p:nvCxnSpPr>
          <p:spPr>
            <a:xfrm>
              <a:off x="7980372" y="5148253"/>
              <a:ext cx="163074" cy="64050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110">
            <a:extLst>
              <a:ext uri="{FF2B5EF4-FFF2-40B4-BE49-F238E27FC236}">
                <a16:creationId xmlns:a16="http://schemas.microsoft.com/office/drawing/2014/main" id="{300A5952-BD01-DA4B-BE7D-33C0CF5AEAF9}"/>
              </a:ext>
            </a:extLst>
          </p:cNvPr>
          <p:cNvGrpSpPr/>
          <p:nvPr/>
        </p:nvGrpSpPr>
        <p:grpSpPr>
          <a:xfrm>
            <a:off x="5193986" y="2008353"/>
            <a:ext cx="1460666" cy="720777"/>
            <a:chOff x="6911439" y="1784917"/>
            <a:chExt cx="1460666" cy="720777"/>
          </a:xfrm>
        </p:grpSpPr>
        <p:cxnSp>
          <p:nvCxnSpPr>
            <p:cNvPr id="44" name="直接箭头连接符 85">
              <a:extLst>
                <a:ext uri="{FF2B5EF4-FFF2-40B4-BE49-F238E27FC236}">
                  <a16:creationId xmlns:a16="http://schemas.microsoft.com/office/drawing/2014/main" id="{9D27A7F6-8B47-EC44-A0E6-7445F02680C9}"/>
                </a:ext>
              </a:extLst>
            </p:cNvPr>
            <p:cNvCxnSpPr/>
            <p:nvPr/>
          </p:nvCxnSpPr>
          <p:spPr>
            <a:xfrm flipV="1">
              <a:off x="7992097" y="1784917"/>
              <a:ext cx="380008" cy="60011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任意多边形 109">
              <a:extLst>
                <a:ext uri="{FF2B5EF4-FFF2-40B4-BE49-F238E27FC236}">
                  <a16:creationId xmlns:a16="http://schemas.microsoft.com/office/drawing/2014/main" id="{DB09F103-1529-F848-828C-FE91398F0BC4}"/>
                </a:ext>
              </a:extLst>
            </p:cNvPr>
            <p:cNvSpPr/>
            <p:nvPr/>
          </p:nvSpPr>
          <p:spPr>
            <a:xfrm>
              <a:off x="6911439" y="2375065"/>
              <a:ext cx="1092530" cy="130629"/>
            </a:xfrm>
            <a:custGeom>
              <a:avLst/>
              <a:gdLst>
                <a:gd name="connsiteX0" fmla="*/ 0 w 1092530"/>
                <a:gd name="connsiteY0" fmla="*/ 130629 h 130629"/>
                <a:gd name="connsiteX1" fmla="*/ 700644 w 1092530"/>
                <a:gd name="connsiteY1" fmla="*/ 118753 h 130629"/>
                <a:gd name="connsiteX2" fmla="*/ 1092530 w 1092530"/>
                <a:gd name="connsiteY2" fmla="*/ 0 h 13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2530" h="130629">
                  <a:moveTo>
                    <a:pt x="0" y="130629"/>
                  </a:moveTo>
                  <a:lnTo>
                    <a:pt x="700644" y="118753"/>
                  </a:lnTo>
                  <a:cubicBezTo>
                    <a:pt x="882732" y="96982"/>
                    <a:pt x="987631" y="48491"/>
                    <a:pt x="1092530" y="0"/>
                  </a:cubicBezTo>
                </a:path>
              </a:pathLst>
            </a:cu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65">
            <a:extLst>
              <a:ext uri="{FF2B5EF4-FFF2-40B4-BE49-F238E27FC236}">
                <a16:creationId xmlns:a16="http://schemas.microsoft.com/office/drawing/2014/main" id="{AAD0A7A5-4F7D-7140-A0AB-67948A680FCE}"/>
              </a:ext>
            </a:extLst>
          </p:cNvPr>
          <p:cNvGrpSpPr/>
          <p:nvPr/>
        </p:nvGrpSpPr>
        <p:grpSpPr>
          <a:xfrm>
            <a:off x="686210" y="4541080"/>
            <a:ext cx="1926445" cy="1506233"/>
            <a:chOff x="1092530" y="4312677"/>
            <a:chExt cx="1926445" cy="1506233"/>
          </a:xfrm>
        </p:grpSpPr>
        <p:grpSp>
          <p:nvGrpSpPr>
            <p:cNvPr id="47" name="组合 106">
              <a:extLst>
                <a:ext uri="{FF2B5EF4-FFF2-40B4-BE49-F238E27FC236}">
                  <a16:creationId xmlns:a16="http://schemas.microsoft.com/office/drawing/2014/main" id="{988975EF-7490-8449-B409-C62EF4032216}"/>
                </a:ext>
              </a:extLst>
            </p:cNvPr>
            <p:cNvGrpSpPr/>
            <p:nvPr/>
          </p:nvGrpSpPr>
          <p:grpSpPr>
            <a:xfrm>
              <a:off x="1092530" y="4711973"/>
              <a:ext cx="1926445" cy="1106937"/>
              <a:chOff x="1092530" y="4711973"/>
              <a:chExt cx="1926445" cy="1106937"/>
            </a:xfrm>
          </p:grpSpPr>
          <p:sp>
            <p:nvSpPr>
              <p:cNvPr id="49" name="任意多边形 97">
                <a:extLst>
                  <a:ext uri="{FF2B5EF4-FFF2-40B4-BE49-F238E27FC236}">
                    <a16:creationId xmlns:a16="http://schemas.microsoft.com/office/drawing/2014/main" id="{600ACBAE-07FE-8D48-9A71-0A4D55E35DB0}"/>
                  </a:ext>
                </a:extLst>
              </p:cNvPr>
              <p:cNvSpPr/>
              <p:nvPr/>
            </p:nvSpPr>
            <p:spPr>
              <a:xfrm>
                <a:off x="1092530" y="5035139"/>
                <a:ext cx="1757548" cy="783771"/>
              </a:xfrm>
              <a:custGeom>
                <a:avLst/>
                <a:gdLst>
                  <a:gd name="connsiteX0" fmla="*/ 0 w 1757548"/>
                  <a:gd name="connsiteY0" fmla="*/ 356260 h 783771"/>
                  <a:gd name="connsiteX1" fmla="*/ 403761 w 1757548"/>
                  <a:gd name="connsiteY1" fmla="*/ 712519 h 783771"/>
                  <a:gd name="connsiteX2" fmla="*/ 1365662 w 1757548"/>
                  <a:gd name="connsiteY2" fmla="*/ 665018 h 783771"/>
                  <a:gd name="connsiteX3" fmla="*/ 1757548 w 1757548"/>
                  <a:gd name="connsiteY3" fmla="*/ 0 h 783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7548" h="783771">
                    <a:moveTo>
                      <a:pt x="0" y="356260"/>
                    </a:moveTo>
                    <a:cubicBezTo>
                      <a:pt x="88075" y="508659"/>
                      <a:pt x="176151" y="661059"/>
                      <a:pt x="403761" y="712519"/>
                    </a:cubicBezTo>
                    <a:cubicBezTo>
                      <a:pt x="631371" y="763979"/>
                      <a:pt x="1140031" y="783771"/>
                      <a:pt x="1365662" y="665018"/>
                    </a:cubicBezTo>
                    <a:cubicBezTo>
                      <a:pt x="1591293" y="546265"/>
                      <a:pt x="1690255" y="116774"/>
                      <a:pt x="1757548" y="0"/>
                    </a:cubicBezTo>
                  </a:path>
                </a:pathLst>
              </a:cu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0" name="直接箭头连接符 99">
                <a:extLst>
                  <a:ext uri="{FF2B5EF4-FFF2-40B4-BE49-F238E27FC236}">
                    <a16:creationId xmlns:a16="http://schemas.microsoft.com/office/drawing/2014/main" id="{3C0A59F5-B09B-5E48-B04A-A0E67A3841B6}"/>
                  </a:ext>
                </a:extLst>
              </p:cNvPr>
              <p:cNvCxnSpPr/>
              <p:nvPr/>
            </p:nvCxnSpPr>
            <p:spPr>
              <a:xfrm flipV="1">
                <a:off x="2845925" y="4711973"/>
                <a:ext cx="173050" cy="330341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直接连接符 61">
              <a:extLst>
                <a:ext uri="{FF2B5EF4-FFF2-40B4-BE49-F238E27FC236}">
                  <a16:creationId xmlns:a16="http://schemas.microsoft.com/office/drawing/2014/main" id="{D5330AA0-8118-AE40-8C51-E7F4BFB00495}"/>
                </a:ext>
              </a:extLst>
            </p:cNvPr>
            <p:cNvCxnSpPr/>
            <p:nvPr/>
          </p:nvCxnSpPr>
          <p:spPr>
            <a:xfrm>
              <a:off x="1995055" y="4312677"/>
              <a:ext cx="0" cy="1476077"/>
            </a:xfrm>
            <a:prstGeom prst="line">
              <a:avLst/>
            </a:prstGeom>
            <a:ln w="571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5AFD4AD8-4067-B649-874E-41F0DAC832C1}"/>
              </a:ext>
            </a:extLst>
          </p:cNvPr>
          <p:cNvSpPr/>
          <p:nvPr/>
        </p:nvSpPr>
        <p:spPr>
          <a:xfrm>
            <a:off x="2849876" y="2208570"/>
            <a:ext cx="57259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es-ES" altLang="zh-CN" sz="6000" b="1" dirty="0" err="1">
                <a:ea typeface="zypyyb" pitchFamily="2" charset="-122"/>
              </a:rPr>
              <a:t>ē</a:t>
            </a:r>
            <a:endParaRPr kumimoji="1" lang="en-US" altLang="zh-CN" sz="6000" b="1" dirty="0">
              <a:ea typeface="zypyyb" pitchFamily="2" charset="-122"/>
            </a:endParaRPr>
          </a:p>
        </p:txBody>
      </p:sp>
      <p:sp>
        <p:nvSpPr>
          <p:cNvPr id="52" name="Text Box 12">
            <a:extLst>
              <a:ext uri="{FF2B5EF4-FFF2-40B4-BE49-F238E27FC236}">
                <a16:creationId xmlns:a16="http://schemas.microsoft.com/office/drawing/2014/main" id="{8AF55E45-C2A5-0D45-BFD9-F0CB9C50C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990" y="2159919"/>
            <a:ext cx="5383213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60400" indent="-2540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160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22400"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indent="-2032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indent="-20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1" lang="es-ES" altLang="zh-CN" sz="6000" b="1" dirty="0">
                <a:latin typeface="+mn-lt"/>
                <a:ea typeface="zypyyb" pitchFamily="2" charset="-122"/>
              </a:rPr>
              <a:t>é</a:t>
            </a:r>
            <a:endParaRPr kumimoji="1" lang="en-US" altLang="zh-CN" sz="6000" b="1" dirty="0">
              <a:latin typeface="+mn-lt"/>
              <a:ea typeface="zypyyb" pitchFamily="2" charset="-122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DDDBFA1-2818-4844-9731-7287EA0409D8}"/>
              </a:ext>
            </a:extLst>
          </p:cNvPr>
          <p:cNvSpPr/>
          <p:nvPr/>
        </p:nvSpPr>
        <p:spPr>
          <a:xfrm>
            <a:off x="2867124" y="4819407"/>
            <a:ext cx="57259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es-ES" sz="6000" b="1" dirty="0" err="1">
                <a:ea typeface="zypyyb" pitchFamily="2" charset="-122"/>
              </a:rPr>
              <a:t>ě</a:t>
            </a:r>
            <a:endParaRPr kumimoji="1" lang="en-US" sz="6000" b="1" dirty="0">
              <a:ea typeface="zypyyb" pitchFamily="2" charset="-122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E3791B5-B9D9-6649-AFDC-AA21F518DE11}"/>
              </a:ext>
            </a:extLst>
          </p:cNvPr>
          <p:cNvSpPr/>
          <p:nvPr/>
        </p:nvSpPr>
        <p:spPr>
          <a:xfrm>
            <a:off x="7468287" y="4795097"/>
            <a:ext cx="57259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en-US" sz="6000" b="1" dirty="0" err="1">
                <a:ea typeface="zypyyb" pitchFamily="2" charset="-122"/>
              </a:rPr>
              <a:t>è</a:t>
            </a:r>
            <a:endParaRPr kumimoji="1" lang="en-US" sz="6000" b="1" dirty="0">
              <a:ea typeface="zypyyb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423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615038" y="2415608"/>
            <a:ext cx="3044035" cy="279491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1A5B707-6E53-6349-A324-9FED0EB2DAB9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E777D1-7F8E-DA45-80F3-8CA225387FD0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DEB7E2E-BE11-0A40-8AAB-6498F2195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2" y="307333"/>
              <a:ext cx="7023077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985143" y="2766625"/>
            <a:ext cx="2303836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gē</a:t>
            </a:r>
            <a:r>
              <a:rPr lang="zh-CN" altLang="es-ES" sz="9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altLang="zh-CN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zi</a:t>
            </a:r>
            <a:endParaRPr lang="es-E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h-CN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鸽子</a:t>
            </a:r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3860AA-6B63-9C4D-9B9E-71CB0E914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343" y="2046263"/>
            <a:ext cx="3140290" cy="31849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ge1">
            <a:hlinkClick r:id="" action="ppaction://media"/>
            <a:extLst>
              <a:ext uri="{FF2B5EF4-FFF2-40B4-BE49-F238E27FC236}">
                <a16:creationId xmlns:a16="http://schemas.microsoft.com/office/drawing/2014/main" id="{B0C69150-F3C1-E447-B473-CE3F763526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90906" y="404670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73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7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615038" y="2415608"/>
            <a:ext cx="3044035" cy="2794911"/>
          </a:xfrm>
          <a:prstGeom prst="rect">
            <a:avLst/>
          </a:prstGeom>
          <a:solidFill>
            <a:srgbClr val="92D050"/>
          </a:solidFill>
          <a:ln w="9525">
            <a:solidFill>
              <a:srgbClr val="FFFF00"/>
            </a:solidFill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1A5B707-6E53-6349-A324-9FED0EB2DAB9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E777D1-7F8E-DA45-80F3-8CA225387FD0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DEB7E2E-BE11-0A40-8AAB-6498F2195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2" y="307333"/>
              <a:ext cx="7023077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1103762" y="2766625"/>
            <a:ext cx="2066592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</a:p>
          <a:p>
            <a:pPr algn="ctr"/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鹅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goose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10CC4D-2C28-244D-A056-15DBE9AB4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348" y="1952651"/>
            <a:ext cx="3453201" cy="3720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e2">
            <a:hlinkClick r:id="" action="ppaction://media"/>
            <a:extLst>
              <a:ext uri="{FF2B5EF4-FFF2-40B4-BE49-F238E27FC236}">
                <a16:creationId xmlns:a16="http://schemas.microsoft.com/office/drawing/2014/main" id="{4C2C1634-85CE-8D46-9CBB-55D1B4BC57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52929" y="327724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30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6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D4D344D-904E-DD47-B065-DAE90C0F44B1}"/>
              </a:ext>
            </a:extLst>
          </p:cNvPr>
          <p:cNvSpPr>
            <a:spLocks noChangeArrowheads="1"/>
          </p:cNvSpPr>
          <p:nvPr/>
        </p:nvSpPr>
        <p:spPr bwMode="auto">
          <a:xfrm rot="21117508">
            <a:off x="615038" y="2415608"/>
            <a:ext cx="3044035" cy="279491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1A5B707-6E53-6349-A324-9FED0EB2DAB9}"/>
              </a:ext>
            </a:extLst>
          </p:cNvPr>
          <p:cNvGrpSpPr>
            <a:grpSpLocks/>
          </p:cNvGrpSpPr>
          <p:nvPr/>
        </p:nvGrpSpPr>
        <p:grpSpPr bwMode="auto">
          <a:xfrm>
            <a:off x="0" y="277813"/>
            <a:ext cx="9144000" cy="1087437"/>
            <a:chOff x="0" y="277608"/>
            <a:chExt cx="9144000" cy="108834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E777D1-7F8E-DA45-80F3-8CA225387FD0}"/>
                </a:ext>
              </a:extLst>
            </p:cNvPr>
            <p:cNvSpPr/>
            <p:nvPr/>
          </p:nvSpPr>
          <p:spPr>
            <a:xfrm>
              <a:off x="0" y="277608"/>
              <a:ext cx="9144000" cy="1088347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DEB7E2E-BE11-0A40-8AAB-6498F2195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72" y="307333"/>
              <a:ext cx="7023077" cy="10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Use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them</a:t>
              </a:r>
              <a:r>
                <a:rPr lang="es-ES" altLang="zh-CN" sz="6000" b="1" dirty="0">
                  <a:solidFill>
                    <a:schemeClr val="bg1"/>
                  </a:solidFill>
                  <a:ea typeface="幼圆"/>
                  <a:cs typeface="幼圆"/>
                </a:rPr>
                <a:t> in </a:t>
              </a:r>
              <a:r>
                <a:rPr lang="es-ES" altLang="zh-CN" sz="6000" b="1" dirty="0" err="1">
                  <a:solidFill>
                    <a:schemeClr val="bg1"/>
                  </a:solidFill>
                  <a:ea typeface="幼圆"/>
                  <a:cs typeface="幼圆"/>
                </a:rPr>
                <a:t>words</a:t>
              </a:r>
              <a:endParaRPr lang="en-US" altLang="zh-CN" sz="6000" b="1" dirty="0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BCD7E-3BDC-3447-A6D4-5FDE66B2E32F}"/>
              </a:ext>
            </a:extLst>
          </p:cNvPr>
          <p:cNvSpPr/>
          <p:nvPr/>
        </p:nvSpPr>
        <p:spPr>
          <a:xfrm>
            <a:off x="923105" y="2766625"/>
            <a:ext cx="2427909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altLang="en-US" sz="9000" b="1" dirty="0" err="1">
                <a:latin typeface="Calibri" panose="020F0502020204030204" pitchFamily="34" charset="0"/>
                <a:cs typeface="Calibri" panose="020F0502020204030204" pitchFamily="34" charset="0"/>
              </a:rPr>
              <a:t>è</a:t>
            </a:r>
            <a:endParaRPr lang="es-ES" altLang="en-US" sz="9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zh-CN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饿</a:t>
            </a:r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4000" b="1" dirty="0">
                <a:latin typeface="Calibri" panose="020F0502020204030204" pitchFamily="34" charset="0"/>
                <a:cs typeface="Calibri" panose="020F0502020204030204" pitchFamily="34" charset="0"/>
              </a:rPr>
              <a:t>hungry</a:t>
            </a:r>
            <a:r>
              <a:rPr lang="zh-CN" altLang="es-E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DAA76D8-8F7E-D246-BDBA-F5E98648A86E}"/>
              </a:ext>
            </a:extLst>
          </p:cNvPr>
          <p:cNvSpPr/>
          <p:nvPr/>
        </p:nvSpPr>
        <p:spPr bwMode="auto">
          <a:xfrm rot="21117508">
            <a:off x="2842426" y="2061536"/>
            <a:ext cx="271462" cy="755650"/>
          </a:xfrm>
          <a:custGeom>
            <a:avLst/>
            <a:gdLst>
              <a:gd name="T0" fmla="*/ 58 w 58"/>
              <a:gd name="T1" fmla="*/ 154 h 180"/>
              <a:gd name="T2" fmla="*/ 58 w 58"/>
              <a:gd name="T3" fmla="*/ 30 h 180"/>
              <a:gd name="T4" fmla="*/ 33 w 58"/>
              <a:gd name="T5" fmla="*/ 0 h 180"/>
              <a:gd name="T6" fmla="*/ 11 w 58"/>
              <a:gd name="T7" fmla="*/ 19 h 180"/>
              <a:gd name="T8" fmla="*/ 11 w 58"/>
              <a:gd name="T9" fmla="*/ 63 h 180"/>
              <a:gd name="T10" fmla="*/ 20 w 58"/>
              <a:gd name="T11" fmla="*/ 63 h 180"/>
              <a:gd name="T12" fmla="*/ 20 w 58"/>
              <a:gd name="T13" fmla="*/ 21 h 180"/>
              <a:gd name="T14" fmla="*/ 33 w 58"/>
              <a:gd name="T15" fmla="*/ 9 h 180"/>
              <a:gd name="T16" fmla="*/ 49 w 58"/>
              <a:gd name="T17" fmla="*/ 30 h 180"/>
              <a:gd name="T18" fmla="*/ 49 w 58"/>
              <a:gd name="T19" fmla="*/ 52 h 180"/>
              <a:gd name="T20" fmla="*/ 45 w 58"/>
              <a:gd name="T21" fmla="*/ 50 h 180"/>
              <a:gd name="T22" fmla="*/ 41 w 58"/>
              <a:gd name="T23" fmla="*/ 55 h 180"/>
              <a:gd name="T24" fmla="*/ 41 w 58"/>
              <a:gd name="T25" fmla="*/ 63 h 180"/>
              <a:gd name="T26" fmla="*/ 49 w 58"/>
              <a:gd name="T27" fmla="*/ 63 h 180"/>
              <a:gd name="T28" fmla="*/ 49 w 58"/>
              <a:gd name="T29" fmla="*/ 154 h 180"/>
              <a:gd name="T30" fmla="*/ 49 w 58"/>
              <a:gd name="T31" fmla="*/ 155 h 180"/>
              <a:gd name="T32" fmla="*/ 45 w 58"/>
              <a:gd name="T33" fmla="*/ 166 h 180"/>
              <a:gd name="T34" fmla="*/ 31 w 58"/>
              <a:gd name="T35" fmla="*/ 171 h 180"/>
              <a:gd name="T36" fmla="*/ 9 w 58"/>
              <a:gd name="T37" fmla="*/ 133 h 180"/>
              <a:gd name="T38" fmla="*/ 9 w 58"/>
              <a:gd name="T39" fmla="*/ 60 h 180"/>
              <a:gd name="T40" fmla="*/ 5 w 58"/>
              <a:gd name="T41" fmla="*/ 56 h 180"/>
              <a:gd name="T42" fmla="*/ 0 w 58"/>
              <a:gd name="T43" fmla="*/ 60 h 180"/>
              <a:gd name="T44" fmla="*/ 0 w 58"/>
              <a:gd name="T45" fmla="*/ 133 h 180"/>
              <a:gd name="T46" fmla="*/ 31 w 58"/>
              <a:gd name="T47" fmla="*/ 180 h 180"/>
              <a:gd name="T48" fmla="*/ 52 w 58"/>
              <a:gd name="T49" fmla="*/ 172 h 180"/>
              <a:gd name="T50" fmla="*/ 58 w 58"/>
              <a:gd name="T51" fmla="*/ 15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" h="180">
                <a:moveTo>
                  <a:pt x="58" y="154"/>
                </a:moveTo>
                <a:cubicBezTo>
                  <a:pt x="58" y="30"/>
                  <a:pt x="58" y="30"/>
                  <a:pt x="58" y="30"/>
                </a:cubicBezTo>
                <a:cubicBezTo>
                  <a:pt x="58" y="11"/>
                  <a:pt x="49" y="0"/>
                  <a:pt x="33" y="0"/>
                </a:cubicBezTo>
                <a:cubicBezTo>
                  <a:pt x="19" y="0"/>
                  <a:pt x="12" y="13"/>
                  <a:pt x="11" y="19"/>
                </a:cubicBezTo>
                <a:cubicBezTo>
                  <a:pt x="11" y="63"/>
                  <a:pt x="11" y="63"/>
                  <a:pt x="1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21"/>
                  <a:pt x="20" y="21"/>
                  <a:pt x="20" y="21"/>
                </a:cubicBezTo>
                <a:cubicBezTo>
                  <a:pt x="21" y="19"/>
                  <a:pt x="23" y="9"/>
                  <a:pt x="33" y="9"/>
                </a:cubicBezTo>
                <a:cubicBezTo>
                  <a:pt x="44" y="9"/>
                  <a:pt x="49" y="16"/>
                  <a:pt x="49" y="30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1"/>
                  <a:pt x="47" y="50"/>
                  <a:pt x="45" y="50"/>
                </a:cubicBezTo>
                <a:cubicBezTo>
                  <a:pt x="43" y="50"/>
                  <a:pt x="41" y="52"/>
                  <a:pt x="41" y="55"/>
                </a:cubicBezTo>
                <a:cubicBezTo>
                  <a:pt x="41" y="63"/>
                  <a:pt x="41" y="63"/>
                  <a:pt x="41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5"/>
                  <a:pt x="49" y="155"/>
                  <a:pt x="49" y="155"/>
                </a:cubicBezTo>
                <a:cubicBezTo>
                  <a:pt x="49" y="156"/>
                  <a:pt x="49" y="162"/>
                  <a:pt x="45" y="166"/>
                </a:cubicBezTo>
                <a:cubicBezTo>
                  <a:pt x="42" y="169"/>
                  <a:pt x="38" y="171"/>
                  <a:pt x="31" y="171"/>
                </a:cubicBezTo>
                <a:cubicBezTo>
                  <a:pt x="13" y="171"/>
                  <a:pt x="9" y="159"/>
                  <a:pt x="9" y="133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58"/>
                  <a:pt x="7" y="56"/>
                  <a:pt x="5" y="56"/>
                </a:cubicBezTo>
                <a:cubicBezTo>
                  <a:pt x="2" y="56"/>
                  <a:pt x="0" y="58"/>
                  <a:pt x="0" y="6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51"/>
                  <a:pt x="0" y="180"/>
                  <a:pt x="31" y="180"/>
                </a:cubicBezTo>
                <a:cubicBezTo>
                  <a:pt x="40" y="180"/>
                  <a:pt x="47" y="177"/>
                  <a:pt x="52" y="172"/>
                </a:cubicBezTo>
                <a:cubicBezTo>
                  <a:pt x="58" y="165"/>
                  <a:pt x="58" y="156"/>
                  <a:pt x="58" y="1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ED1478-A818-184F-BBF0-9FF1902FF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2287" y="1947141"/>
            <a:ext cx="4365487" cy="3462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e4">
            <a:hlinkClick r:id="" action="ppaction://media"/>
            <a:extLst>
              <a:ext uri="{FF2B5EF4-FFF2-40B4-BE49-F238E27FC236}">
                <a16:creationId xmlns:a16="http://schemas.microsoft.com/office/drawing/2014/main" id="{4F577952-D75E-1D46-B729-512D6F2C1E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99558" y="32720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7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6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1" name="image 1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59919" y="3931485"/>
            <a:ext cx="5457825" cy="4099560"/>
          </a:xfrm>
          <a:prstGeom prst="rect">
            <a:avLst/>
          </a:prstGeom>
        </p:spPr>
      </p:pic>
      <p:pic>
        <p:nvPicPr>
          <p:cNvPr id="9103" name="image 1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51547" y="-2254090"/>
            <a:ext cx="7296626" cy="7296626"/>
          </a:xfrm>
          <a:prstGeom prst="rect">
            <a:avLst/>
          </a:prstGeom>
        </p:spPr>
      </p:pic>
      <p:pic>
        <p:nvPicPr>
          <p:cNvPr id="14" name="image 5010">
            <a:extLst>
              <a:ext uri="{FF2B5EF4-FFF2-40B4-BE49-F238E27FC236}">
                <a16:creationId xmlns:a16="http://schemas.microsoft.com/office/drawing/2014/main" id="{A2476ACA-F546-AF4A-9C29-3F3AB1D7BF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01836" y="3826253"/>
            <a:ext cx="6423228" cy="3006190"/>
          </a:xfrm>
          <a:prstGeom prst="rect">
            <a:avLst/>
          </a:prstGeom>
        </p:spPr>
      </p:pic>
      <p:pic>
        <p:nvPicPr>
          <p:cNvPr id="9102" name="image 10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1647825" y="-179070"/>
            <a:ext cx="4411980" cy="3313748"/>
          </a:xfrm>
          <a:prstGeom prst="rect">
            <a:avLst/>
          </a:prstGeom>
        </p:spPr>
      </p:pic>
      <p:pic>
        <p:nvPicPr>
          <p:cNvPr id="9104" name="image 10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-2090893" y="1068955"/>
            <a:ext cx="7296626" cy="7296626"/>
          </a:xfrm>
          <a:prstGeom prst="rect">
            <a:avLst/>
          </a:prstGeom>
        </p:spPr>
      </p:pic>
      <p:pic>
        <p:nvPicPr>
          <p:cNvPr id="9106" name="image 10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303859" y="2310527"/>
            <a:ext cx="4535805" cy="1293971"/>
          </a:xfrm>
          <a:prstGeom prst="rect">
            <a:avLst/>
          </a:prstGeom>
        </p:spPr>
      </p:pic>
      <p:pic>
        <p:nvPicPr>
          <p:cNvPr id="9107" name="image 10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-14124" y="6299857"/>
            <a:ext cx="9144476" cy="584835"/>
          </a:xfrm>
          <a:prstGeom prst="rect">
            <a:avLst/>
          </a:prstGeom>
        </p:spPr>
      </p:pic>
      <p:grpSp>
        <p:nvGrpSpPr>
          <p:cNvPr id="108" name="组合 108"/>
          <p:cNvGrpSpPr/>
          <p:nvPr/>
        </p:nvGrpSpPr>
        <p:grpSpPr>
          <a:xfrm>
            <a:off x="4385775" y="6120072"/>
            <a:ext cx="359569" cy="359569"/>
            <a:chOff x="5855335" y="5866130"/>
            <a:chExt cx="479425" cy="479425"/>
          </a:xfrm>
        </p:grpSpPr>
        <p:sp>
          <p:nvSpPr>
            <p:cNvPr id="109" name="Object 109"/>
            <p:cNvSpPr txBox="1"/>
            <p:nvPr/>
          </p:nvSpPr>
          <p:spPr>
            <a:xfrm>
              <a:off x="5563235" y="5574030"/>
              <a:ext cx="1064133" cy="1064133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  <p:sp>
          <p:nvSpPr>
            <p:cNvPr id="1010" name="Object 1010"/>
            <p:cNvSpPr txBox="1"/>
            <p:nvPr/>
          </p:nvSpPr>
          <p:spPr>
            <a:xfrm>
              <a:off x="5970905" y="5971158"/>
              <a:ext cx="248285" cy="270510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>
              <a:endParaRPr sz="1350"/>
            </a:p>
          </p:txBody>
        </p:sp>
      </p:grpSp>
      <p:sp>
        <p:nvSpPr>
          <p:cNvPr id="13" name="Rectangle 4">
            <a:extLst>
              <a:ext uri="{FF2B5EF4-FFF2-40B4-BE49-F238E27FC236}">
                <a16:creationId xmlns:a16="http://schemas.microsoft.com/office/drawing/2014/main" id="{94DFDF62-B503-2B49-AEF7-AA03F76B1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189" y="1317894"/>
            <a:ext cx="69207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5000" b="1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幼圆"/>
                <a:cs typeface="幼圆"/>
              </a:rPr>
              <a:t>Let’s listen and repeat</a:t>
            </a:r>
          </a:p>
        </p:txBody>
      </p:sp>
    </p:spTree>
    <p:extLst>
      <p:ext uri="{BB962C8B-B14F-4D97-AF65-F5344CB8AC3E}">
        <p14:creationId xmlns:p14="http://schemas.microsoft.com/office/powerpoint/2010/main" val="3112444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1" name="image 201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1023938" y="-119063"/>
            <a:ext cx="3256598" cy="3106578"/>
          </a:xfrm>
          <a:prstGeom prst="rect">
            <a:avLst/>
          </a:prstGeom>
        </p:spPr>
      </p:pic>
      <p:pic>
        <p:nvPicPr>
          <p:cNvPr id="9203" name="image 203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751547" y="-2254090"/>
            <a:ext cx="7296626" cy="7296626"/>
          </a:xfrm>
          <a:prstGeom prst="rect">
            <a:avLst/>
          </a:prstGeom>
        </p:spPr>
      </p:pic>
      <p:pic>
        <p:nvPicPr>
          <p:cNvPr id="9204" name="image 204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-2168422" y="1011976"/>
            <a:ext cx="7296626" cy="7296626"/>
          </a:xfrm>
          <a:prstGeom prst="rect">
            <a:avLst/>
          </a:prstGeom>
        </p:spPr>
      </p:pic>
      <p:pic>
        <p:nvPicPr>
          <p:cNvPr id="9205" name="image 205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700285" y="3559669"/>
            <a:ext cx="1218808" cy="852014"/>
          </a:xfrm>
          <a:prstGeom prst="rect">
            <a:avLst/>
          </a:prstGeom>
        </p:spPr>
      </p:pic>
      <p:pic>
        <p:nvPicPr>
          <p:cNvPr id="9206" name="image 206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2484794" y="3559669"/>
            <a:ext cx="1218808" cy="852014"/>
          </a:xfrm>
          <a:prstGeom prst="rect">
            <a:avLst/>
          </a:prstGeom>
        </p:spPr>
      </p:pic>
      <p:pic>
        <p:nvPicPr>
          <p:cNvPr id="9207" name="image 207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268826" y="3559669"/>
            <a:ext cx="1218808" cy="852014"/>
          </a:xfrm>
          <a:prstGeom prst="rect">
            <a:avLst/>
          </a:prstGeom>
        </p:spPr>
      </p:pic>
      <p:pic>
        <p:nvPicPr>
          <p:cNvPr id="9208" name="image 208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6052859" y="3559669"/>
            <a:ext cx="1218808" cy="852014"/>
          </a:xfrm>
          <a:prstGeom prst="rect">
            <a:avLst/>
          </a:prstGeom>
        </p:spPr>
      </p:pic>
      <p:pic>
        <p:nvPicPr>
          <p:cNvPr id="9209" name="image 209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4502950" y="4424539"/>
            <a:ext cx="2122505" cy="34289"/>
          </a:xfrm>
          <a:prstGeom prst="rect">
            <a:avLst/>
          </a:prstGeom>
        </p:spPr>
      </p:pic>
      <p:sp>
        <p:nvSpPr>
          <p:cNvPr id="37" name="Rectangle 3">
            <a:extLst>
              <a:ext uri="{FF2B5EF4-FFF2-40B4-BE49-F238E27FC236}">
                <a16:creationId xmlns:a16="http://schemas.microsoft.com/office/drawing/2014/main" id="{A85822A3-C719-8141-8B94-697AAA67C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2601" y="407287"/>
            <a:ext cx="443102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幼圆"/>
                <a:cs typeface="幼圆"/>
              </a:rPr>
              <a:t>Listen and repeat</a:t>
            </a:r>
          </a:p>
        </p:txBody>
      </p:sp>
      <p:pic>
        <p:nvPicPr>
          <p:cNvPr id="58" name="image 102">
            <a:extLst>
              <a:ext uri="{FF2B5EF4-FFF2-40B4-BE49-F238E27FC236}">
                <a16:creationId xmlns:a16="http://schemas.microsoft.com/office/drawing/2014/main" id="{03D64438-F6A2-EF4E-B523-1D87108391EB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 rot="9643526">
            <a:off x="6901966" y="3775360"/>
            <a:ext cx="4411980" cy="33137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C8932F9-BB6C-384D-B15F-5EA9E6E432F9}"/>
              </a:ext>
            </a:extLst>
          </p:cNvPr>
          <p:cNvSpPr/>
          <p:nvPr/>
        </p:nvSpPr>
        <p:spPr>
          <a:xfrm>
            <a:off x="3108153" y="2927761"/>
            <a:ext cx="2861348" cy="9810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E9DEAA1-C6AA-DC4D-8C4A-80CC05F5CE30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340" b="14632"/>
          <a:stretch/>
        </p:blipFill>
        <p:spPr>
          <a:xfrm>
            <a:off x="920598" y="1133084"/>
            <a:ext cx="7734404" cy="4921437"/>
          </a:xfrm>
          <a:prstGeom prst="rect">
            <a:avLst/>
          </a:prstGeom>
        </p:spPr>
      </p:pic>
      <p:pic>
        <p:nvPicPr>
          <p:cNvPr id="39" name="Picture 3" descr="a4">
            <a:extLst>
              <a:ext uri="{FF2B5EF4-FFF2-40B4-BE49-F238E27FC236}">
                <a16:creationId xmlns:a16="http://schemas.microsoft.com/office/drawing/2014/main" id="{44465F5A-7ABA-3F4D-B86D-1A7C0AC16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897" y="2331306"/>
            <a:ext cx="1242871" cy="158319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4" descr="a5">
            <a:extLst>
              <a:ext uri="{FF2B5EF4-FFF2-40B4-BE49-F238E27FC236}">
                <a16:creationId xmlns:a16="http://schemas.microsoft.com/office/drawing/2014/main" id="{588568D5-01F8-8047-AA63-5A8DC0896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910" y="2335019"/>
            <a:ext cx="1154637" cy="15767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5" descr="a6">
            <a:extLst>
              <a:ext uri="{FF2B5EF4-FFF2-40B4-BE49-F238E27FC236}">
                <a16:creationId xmlns:a16="http://schemas.microsoft.com/office/drawing/2014/main" id="{9ECA5A12-6738-014A-AB09-D2B1BA910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245" y="2324504"/>
            <a:ext cx="1143788" cy="16219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" descr="a3">
            <a:extLst>
              <a:ext uri="{FF2B5EF4-FFF2-40B4-BE49-F238E27FC236}">
                <a16:creationId xmlns:a16="http://schemas.microsoft.com/office/drawing/2014/main" id="{878E4370-166B-184B-B880-01EFD92DB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111" y="2324504"/>
            <a:ext cx="1289605" cy="15854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a1">
            <a:hlinkClick r:id="" action="ppaction://media"/>
            <a:extLst>
              <a:ext uri="{FF2B5EF4-FFF2-40B4-BE49-F238E27FC236}">
                <a16:creationId xmlns:a16="http://schemas.microsoft.com/office/drawing/2014/main" id="{1B5CA987-8C93-454E-B86C-153E672128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230205" y="4288562"/>
            <a:ext cx="812800" cy="812800"/>
          </a:xfrm>
          <a:prstGeom prst="rect">
            <a:avLst/>
          </a:prstGeom>
        </p:spPr>
      </p:pic>
      <p:pic>
        <p:nvPicPr>
          <p:cNvPr id="63" name="a2">
            <a:hlinkClick r:id="" action="ppaction://media"/>
            <a:extLst>
              <a:ext uri="{FF2B5EF4-FFF2-40B4-BE49-F238E27FC236}">
                <a16:creationId xmlns:a16="http://schemas.microsoft.com/office/drawing/2014/main" id="{F3D50867-18DB-AA49-B701-1096C3F549E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774039" y="4294269"/>
            <a:ext cx="812800" cy="812800"/>
          </a:xfrm>
          <a:prstGeom prst="rect">
            <a:avLst/>
          </a:prstGeom>
        </p:spPr>
      </p:pic>
      <p:pic>
        <p:nvPicPr>
          <p:cNvPr id="64" name="a3">
            <a:hlinkClick r:id="" action="ppaction://media"/>
            <a:extLst>
              <a:ext uri="{FF2B5EF4-FFF2-40B4-BE49-F238E27FC236}">
                <a16:creationId xmlns:a16="http://schemas.microsoft.com/office/drawing/2014/main" id="{E20AE0F9-7BA3-8F4C-A01B-C1004F554CA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100665" y="4278274"/>
            <a:ext cx="812800" cy="812800"/>
          </a:xfrm>
          <a:prstGeom prst="rect">
            <a:avLst/>
          </a:prstGeom>
        </p:spPr>
      </p:pic>
      <p:pic>
        <p:nvPicPr>
          <p:cNvPr id="66" name="a4">
            <a:hlinkClick r:id="" action="ppaction://media"/>
            <a:extLst>
              <a:ext uri="{FF2B5EF4-FFF2-40B4-BE49-F238E27FC236}">
                <a16:creationId xmlns:a16="http://schemas.microsoft.com/office/drawing/2014/main" id="{0FF45A7D-EE36-3143-9E1C-4E62722C5CB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501668" y="422973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0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6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22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0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13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1" name="image 201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1023938" y="-119063"/>
            <a:ext cx="3256598" cy="3106578"/>
          </a:xfrm>
          <a:prstGeom prst="rect">
            <a:avLst/>
          </a:prstGeom>
        </p:spPr>
      </p:pic>
      <p:pic>
        <p:nvPicPr>
          <p:cNvPr id="9203" name="image 203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751547" y="-2254090"/>
            <a:ext cx="7296626" cy="7296626"/>
          </a:xfrm>
          <a:prstGeom prst="rect">
            <a:avLst/>
          </a:prstGeom>
        </p:spPr>
      </p:pic>
      <p:pic>
        <p:nvPicPr>
          <p:cNvPr id="9204" name="image 204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-2168422" y="1011976"/>
            <a:ext cx="7296626" cy="7296626"/>
          </a:xfrm>
          <a:prstGeom prst="rect">
            <a:avLst/>
          </a:prstGeom>
        </p:spPr>
      </p:pic>
      <p:pic>
        <p:nvPicPr>
          <p:cNvPr id="9205" name="image 205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700285" y="3559669"/>
            <a:ext cx="1218808" cy="852014"/>
          </a:xfrm>
          <a:prstGeom prst="rect">
            <a:avLst/>
          </a:prstGeom>
        </p:spPr>
      </p:pic>
      <p:pic>
        <p:nvPicPr>
          <p:cNvPr id="9206" name="image 206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2484794" y="3559669"/>
            <a:ext cx="1218808" cy="852014"/>
          </a:xfrm>
          <a:prstGeom prst="rect">
            <a:avLst/>
          </a:prstGeom>
        </p:spPr>
      </p:pic>
      <p:pic>
        <p:nvPicPr>
          <p:cNvPr id="9207" name="image 207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268826" y="3559669"/>
            <a:ext cx="1218808" cy="852014"/>
          </a:xfrm>
          <a:prstGeom prst="rect">
            <a:avLst/>
          </a:prstGeom>
        </p:spPr>
      </p:pic>
      <p:pic>
        <p:nvPicPr>
          <p:cNvPr id="9208" name="image 208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6052859" y="3559669"/>
            <a:ext cx="1218808" cy="852014"/>
          </a:xfrm>
          <a:prstGeom prst="rect">
            <a:avLst/>
          </a:prstGeom>
        </p:spPr>
      </p:pic>
      <p:pic>
        <p:nvPicPr>
          <p:cNvPr id="9209" name="image 209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4502950" y="4424539"/>
            <a:ext cx="2122505" cy="34289"/>
          </a:xfrm>
          <a:prstGeom prst="rect">
            <a:avLst/>
          </a:prstGeom>
        </p:spPr>
      </p:pic>
      <p:sp>
        <p:nvSpPr>
          <p:cNvPr id="37" name="Rectangle 3">
            <a:extLst>
              <a:ext uri="{FF2B5EF4-FFF2-40B4-BE49-F238E27FC236}">
                <a16:creationId xmlns:a16="http://schemas.microsoft.com/office/drawing/2014/main" id="{A85822A3-C719-8141-8B94-697AAA67C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2601" y="407287"/>
            <a:ext cx="443102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幼圆"/>
                <a:cs typeface="幼圆"/>
              </a:rPr>
              <a:t>Listen and repeat</a:t>
            </a:r>
          </a:p>
        </p:txBody>
      </p:sp>
      <p:pic>
        <p:nvPicPr>
          <p:cNvPr id="58" name="image 102">
            <a:extLst>
              <a:ext uri="{FF2B5EF4-FFF2-40B4-BE49-F238E27FC236}">
                <a16:creationId xmlns:a16="http://schemas.microsoft.com/office/drawing/2014/main" id="{03D64438-F6A2-EF4E-B523-1D87108391EB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 rot="9643526">
            <a:off x="6901966" y="3775360"/>
            <a:ext cx="4411980" cy="33137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C8932F9-BB6C-384D-B15F-5EA9E6E432F9}"/>
              </a:ext>
            </a:extLst>
          </p:cNvPr>
          <p:cNvSpPr/>
          <p:nvPr/>
        </p:nvSpPr>
        <p:spPr>
          <a:xfrm>
            <a:off x="3108153" y="2927761"/>
            <a:ext cx="2861348" cy="9810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E9DEAA1-C6AA-DC4D-8C4A-80CC05F5CE30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340" b="14632"/>
          <a:stretch/>
        </p:blipFill>
        <p:spPr>
          <a:xfrm>
            <a:off x="920598" y="1133084"/>
            <a:ext cx="7734404" cy="4921437"/>
          </a:xfrm>
          <a:prstGeom prst="rect">
            <a:avLst/>
          </a:prstGeom>
        </p:spPr>
      </p:pic>
      <p:pic>
        <p:nvPicPr>
          <p:cNvPr id="22" name="Picture 6" descr="ó">
            <a:extLst>
              <a:ext uri="{FF2B5EF4-FFF2-40B4-BE49-F238E27FC236}">
                <a16:creationId xmlns:a16="http://schemas.microsoft.com/office/drawing/2014/main" id="{3B6D1919-03AB-104F-93AF-63A5EB933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168" y="2197296"/>
            <a:ext cx="1453811" cy="17301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 descr="ò">
            <a:extLst>
              <a:ext uri="{FF2B5EF4-FFF2-40B4-BE49-F238E27FC236}">
                <a16:creationId xmlns:a16="http://schemas.microsoft.com/office/drawing/2014/main" id="{4AE46B53-8C71-2E4B-A3F2-AB6F31E5B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244" y="2197296"/>
            <a:ext cx="1286383" cy="17226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 descr="ō">
            <a:hlinkClick r:id="rId19" action="ppaction://hlinksldjump"/>
            <a:extLst>
              <a:ext uri="{FF2B5EF4-FFF2-40B4-BE49-F238E27FC236}">
                <a16:creationId xmlns:a16="http://schemas.microsoft.com/office/drawing/2014/main" id="{BED36BA2-B843-7E48-8DB5-95F875782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736" y="2197296"/>
            <a:ext cx="1362401" cy="175293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9" descr="ǒ">
            <a:extLst>
              <a:ext uri="{FF2B5EF4-FFF2-40B4-BE49-F238E27FC236}">
                <a16:creationId xmlns:a16="http://schemas.microsoft.com/office/drawing/2014/main" id="{BB8D920F-F217-2242-BAEB-9D738DA68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010" y="2197296"/>
            <a:ext cx="1277202" cy="17226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o1">
            <a:hlinkClick r:id="" action="ppaction://media"/>
            <a:extLst>
              <a:ext uri="{FF2B5EF4-FFF2-40B4-BE49-F238E27FC236}">
                <a16:creationId xmlns:a16="http://schemas.microsoft.com/office/drawing/2014/main" id="{098B5A3D-E643-A34A-BE13-A9A87CE84F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177147" y="4264475"/>
            <a:ext cx="812800" cy="812800"/>
          </a:xfrm>
          <a:prstGeom prst="rect">
            <a:avLst/>
          </a:prstGeom>
        </p:spPr>
      </p:pic>
      <p:pic>
        <p:nvPicPr>
          <p:cNvPr id="28" name="o2">
            <a:hlinkClick r:id="" action="ppaction://media"/>
            <a:extLst>
              <a:ext uri="{FF2B5EF4-FFF2-40B4-BE49-F238E27FC236}">
                <a16:creationId xmlns:a16="http://schemas.microsoft.com/office/drawing/2014/main" id="{FDD6CF5D-DBDA-1545-8407-6906EC9485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779922" y="4245706"/>
            <a:ext cx="812800" cy="812800"/>
          </a:xfrm>
          <a:prstGeom prst="rect">
            <a:avLst/>
          </a:prstGeom>
        </p:spPr>
      </p:pic>
      <p:pic>
        <p:nvPicPr>
          <p:cNvPr id="29" name="ou3">
            <a:hlinkClick r:id="" action="ppaction://media"/>
            <a:extLst>
              <a:ext uri="{FF2B5EF4-FFF2-40B4-BE49-F238E27FC236}">
                <a16:creationId xmlns:a16="http://schemas.microsoft.com/office/drawing/2014/main" id="{099E5E62-EA8A-4C4C-B49D-D21D171FB61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236710" y="4223078"/>
            <a:ext cx="812800" cy="812800"/>
          </a:xfrm>
          <a:prstGeom prst="rect">
            <a:avLst/>
          </a:prstGeom>
        </p:spPr>
      </p:pic>
      <p:pic>
        <p:nvPicPr>
          <p:cNvPr id="30" name="ou4">
            <a:hlinkClick r:id="" action="ppaction://media"/>
            <a:extLst>
              <a:ext uri="{FF2B5EF4-FFF2-40B4-BE49-F238E27FC236}">
                <a16:creationId xmlns:a16="http://schemas.microsoft.com/office/drawing/2014/main" id="{CEEF21F6-A030-FA46-91F7-F2B73F0A924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719901" y="421755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7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74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05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9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1" name="image 20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-1023938" y="-119063"/>
            <a:ext cx="3256598" cy="3106578"/>
          </a:xfrm>
          <a:prstGeom prst="rect">
            <a:avLst/>
          </a:prstGeom>
        </p:spPr>
      </p:pic>
      <p:pic>
        <p:nvPicPr>
          <p:cNvPr id="9203" name="image 20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751547" y="-2254090"/>
            <a:ext cx="7296626" cy="7296626"/>
          </a:xfrm>
          <a:prstGeom prst="rect">
            <a:avLst/>
          </a:prstGeom>
        </p:spPr>
      </p:pic>
      <p:pic>
        <p:nvPicPr>
          <p:cNvPr id="9204" name="image 204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2168422" y="1011976"/>
            <a:ext cx="7296626" cy="7296626"/>
          </a:xfrm>
          <a:prstGeom prst="rect">
            <a:avLst/>
          </a:prstGeom>
        </p:spPr>
      </p:pic>
      <p:pic>
        <p:nvPicPr>
          <p:cNvPr id="9205" name="image 20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00285" y="3559669"/>
            <a:ext cx="1218808" cy="852014"/>
          </a:xfrm>
          <a:prstGeom prst="rect">
            <a:avLst/>
          </a:prstGeom>
        </p:spPr>
      </p:pic>
      <p:pic>
        <p:nvPicPr>
          <p:cNvPr id="9206" name="image 206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484794" y="3559669"/>
            <a:ext cx="1218808" cy="852014"/>
          </a:xfrm>
          <a:prstGeom prst="rect">
            <a:avLst/>
          </a:prstGeom>
        </p:spPr>
      </p:pic>
      <p:pic>
        <p:nvPicPr>
          <p:cNvPr id="9207" name="image 20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268826" y="3559669"/>
            <a:ext cx="1218808" cy="852014"/>
          </a:xfrm>
          <a:prstGeom prst="rect">
            <a:avLst/>
          </a:prstGeom>
        </p:spPr>
      </p:pic>
      <p:pic>
        <p:nvPicPr>
          <p:cNvPr id="9208" name="image 20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6052859" y="3559669"/>
            <a:ext cx="1218808" cy="852014"/>
          </a:xfrm>
          <a:prstGeom prst="rect">
            <a:avLst/>
          </a:prstGeom>
        </p:spPr>
      </p:pic>
      <p:pic>
        <p:nvPicPr>
          <p:cNvPr id="9209" name="image 209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4502950" y="4424539"/>
            <a:ext cx="2122505" cy="34289"/>
          </a:xfrm>
          <a:prstGeom prst="rect">
            <a:avLst/>
          </a:prstGeom>
        </p:spPr>
      </p:pic>
      <p:sp>
        <p:nvSpPr>
          <p:cNvPr id="37" name="Rectangle 3">
            <a:extLst>
              <a:ext uri="{FF2B5EF4-FFF2-40B4-BE49-F238E27FC236}">
                <a16:creationId xmlns:a16="http://schemas.microsoft.com/office/drawing/2014/main" id="{A85822A3-C719-8141-8B94-697AAA67C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2601" y="407287"/>
            <a:ext cx="443102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幼圆"/>
                <a:cs typeface="幼圆"/>
              </a:rPr>
              <a:t>Listen and repeat</a:t>
            </a:r>
          </a:p>
        </p:txBody>
      </p:sp>
      <p:pic>
        <p:nvPicPr>
          <p:cNvPr id="58" name="image 102">
            <a:extLst>
              <a:ext uri="{FF2B5EF4-FFF2-40B4-BE49-F238E27FC236}">
                <a16:creationId xmlns:a16="http://schemas.microsoft.com/office/drawing/2014/main" id="{03D64438-F6A2-EF4E-B523-1D87108391E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 rot="9643526">
            <a:off x="6901966" y="3775360"/>
            <a:ext cx="4411980" cy="33137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C8932F9-BB6C-384D-B15F-5EA9E6E432F9}"/>
              </a:ext>
            </a:extLst>
          </p:cNvPr>
          <p:cNvSpPr/>
          <p:nvPr/>
        </p:nvSpPr>
        <p:spPr>
          <a:xfrm>
            <a:off x="3108153" y="2927761"/>
            <a:ext cx="2861348" cy="9810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E9DEAA1-C6AA-DC4D-8C4A-80CC05F5CE3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340" b="14632"/>
          <a:stretch/>
        </p:blipFill>
        <p:spPr>
          <a:xfrm>
            <a:off x="920598" y="1133084"/>
            <a:ext cx="7734404" cy="4921437"/>
          </a:xfrm>
          <a:prstGeom prst="rect">
            <a:avLst/>
          </a:prstGeom>
        </p:spPr>
      </p:pic>
      <p:pic>
        <p:nvPicPr>
          <p:cNvPr id="26" name="Picture 10" descr="é">
            <a:extLst>
              <a:ext uri="{FF2B5EF4-FFF2-40B4-BE49-F238E27FC236}">
                <a16:creationId xmlns:a16="http://schemas.microsoft.com/office/drawing/2014/main" id="{E4C368F3-E9CA-A243-BC71-DADAF90EF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370" y="2339052"/>
            <a:ext cx="1169988" cy="1676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1" descr="è">
            <a:extLst>
              <a:ext uri="{FF2B5EF4-FFF2-40B4-BE49-F238E27FC236}">
                <a16:creationId xmlns:a16="http://schemas.microsoft.com/office/drawing/2014/main" id="{BCA454B2-84C9-384D-8077-D9B9ECA2B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154" y="2339052"/>
            <a:ext cx="1258887" cy="1676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2" descr="ē">
            <a:extLst>
              <a:ext uri="{FF2B5EF4-FFF2-40B4-BE49-F238E27FC236}">
                <a16:creationId xmlns:a16="http://schemas.microsoft.com/office/drawing/2014/main" id="{DCBEA73F-5CED-2F44-B28D-DE24612EF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22" y="2339052"/>
            <a:ext cx="1241425" cy="1676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3" descr="ě">
            <a:extLst>
              <a:ext uri="{FF2B5EF4-FFF2-40B4-BE49-F238E27FC236}">
                <a16:creationId xmlns:a16="http://schemas.microsoft.com/office/drawing/2014/main" id="{E02EEEFB-14B6-4341-A52B-2B44D81B3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81" y="2339052"/>
            <a:ext cx="1200150" cy="1676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e1">
            <a:hlinkClick r:id="" action="ppaction://media"/>
            <a:extLst>
              <a:ext uri="{FF2B5EF4-FFF2-40B4-BE49-F238E27FC236}">
                <a16:creationId xmlns:a16="http://schemas.microsoft.com/office/drawing/2014/main" id="{A5BF802C-DDED-E449-B5EF-95FC55F0E5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2355420" y="4329692"/>
            <a:ext cx="812800" cy="812800"/>
          </a:xfrm>
          <a:prstGeom prst="rect">
            <a:avLst/>
          </a:prstGeom>
        </p:spPr>
      </p:pic>
      <p:pic>
        <p:nvPicPr>
          <p:cNvPr id="36" name="e2">
            <a:hlinkClick r:id="" action="ppaction://media"/>
            <a:extLst>
              <a:ext uri="{FF2B5EF4-FFF2-40B4-BE49-F238E27FC236}">
                <a16:creationId xmlns:a16="http://schemas.microsoft.com/office/drawing/2014/main" id="{19A98F0A-6BD0-8340-AE43-55E8018F47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763437" y="4319523"/>
            <a:ext cx="812800" cy="812800"/>
          </a:xfrm>
          <a:prstGeom prst="rect">
            <a:avLst/>
          </a:prstGeom>
        </p:spPr>
      </p:pic>
      <p:pic>
        <p:nvPicPr>
          <p:cNvPr id="38" name="e3">
            <a:hlinkClick r:id="" action="ppaction://media"/>
            <a:extLst>
              <a:ext uri="{FF2B5EF4-FFF2-40B4-BE49-F238E27FC236}">
                <a16:creationId xmlns:a16="http://schemas.microsoft.com/office/drawing/2014/main" id="{60B41CC8-871B-2542-8FF0-6533E076351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6478690" y="432969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1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2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7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7378D199-3DFA-884A-95AD-E2DC6E77884B}"/>
              </a:ext>
            </a:extLst>
          </p:cNvPr>
          <p:cNvGrpSpPr/>
          <p:nvPr/>
        </p:nvGrpSpPr>
        <p:grpSpPr>
          <a:xfrm>
            <a:off x="-76199" y="-110836"/>
            <a:ext cx="9788236" cy="6968836"/>
            <a:chOff x="-1" y="0"/>
            <a:chExt cx="25926629" cy="13843921"/>
          </a:xfrm>
        </p:grpSpPr>
        <p:pic>
          <p:nvPicPr>
            <p:cNvPr id="15" name="image 101">
              <a:extLst>
                <a:ext uri="{FF2B5EF4-FFF2-40B4-BE49-F238E27FC236}">
                  <a16:creationId xmlns:a16="http://schemas.microsoft.com/office/drawing/2014/main" id="{1D02120E-EC3B-E34E-BF0C-728585139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1" y="0"/>
              <a:ext cx="24384000" cy="13843921"/>
            </a:xfrm>
            <a:prstGeom prst="rect">
              <a:avLst/>
            </a:prstGeom>
          </p:spPr>
        </p:pic>
        <p:pic>
          <p:nvPicPr>
            <p:cNvPr id="16" name="image 102">
              <a:extLst>
                <a:ext uri="{FF2B5EF4-FFF2-40B4-BE49-F238E27FC236}">
                  <a16:creationId xmlns:a16="http://schemas.microsoft.com/office/drawing/2014/main" id="{4EEA1A08-765B-F04A-BA66-6204E7127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10800000">
              <a:off x="121087" y="62548"/>
              <a:ext cx="8798559" cy="9627870"/>
            </a:xfrm>
            <a:prstGeom prst="rect">
              <a:avLst/>
            </a:prstGeom>
          </p:spPr>
        </p:pic>
        <p:grpSp>
          <p:nvGrpSpPr>
            <p:cNvPr id="18" name="组合 106">
              <a:extLst>
                <a:ext uri="{FF2B5EF4-FFF2-40B4-BE49-F238E27FC236}">
                  <a16:creationId xmlns:a16="http://schemas.microsoft.com/office/drawing/2014/main" id="{91CC78D6-85BA-CD4F-AF4F-8F9D213D43C0}"/>
                </a:ext>
              </a:extLst>
            </p:cNvPr>
            <p:cNvGrpSpPr/>
            <p:nvPr/>
          </p:nvGrpSpPr>
          <p:grpSpPr>
            <a:xfrm>
              <a:off x="21234543" y="6002160"/>
              <a:ext cx="2206981" cy="1878697"/>
              <a:chOff x="21234543" y="6002160"/>
              <a:chExt cx="2206981" cy="1878697"/>
            </a:xfrm>
          </p:grpSpPr>
          <p:sp>
            <p:nvSpPr>
              <p:cNvPr id="25" name="Object 107">
                <a:extLst>
                  <a:ext uri="{FF2B5EF4-FFF2-40B4-BE49-F238E27FC236}">
                    <a16:creationId xmlns:a16="http://schemas.microsoft.com/office/drawing/2014/main" id="{A7DCA9D9-EC98-314D-91D5-9F97F54E5924}"/>
                  </a:ext>
                </a:extLst>
              </p:cNvPr>
              <p:cNvSpPr txBox="1"/>
              <p:nvPr/>
            </p:nvSpPr>
            <p:spPr>
              <a:xfrm>
                <a:off x="22457782" y="6002160"/>
                <a:ext cx="983742" cy="1022857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/>
                </a:stretch>
              </a:blipFill>
            </p:spPr>
            <p:txBody>
              <a:bodyPr wrap="square" lIns="0" tIns="0" rIns="0" bIns="0" rtlCol="0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6" name="Object 108">
                <a:extLst>
                  <a:ext uri="{FF2B5EF4-FFF2-40B4-BE49-F238E27FC236}">
                    <a16:creationId xmlns:a16="http://schemas.microsoft.com/office/drawing/2014/main" id="{FF3F83C1-82B4-8A4F-AFA9-A2ED55146582}"/>
                  </a:ext>
                </a:extLst>
              </p:cNvPr>
              <p:cNvSpPr txBox="1"/>
              <p:nvPr/>
            </p:nvSpPr>
            <p:spPr>
              <a:xfrm>
                <a:off x="21234543" y="6857998"/>
                <a:ext cx="983742" cy="1022859"/>
              </a:xfrm>
              <a:prstGeom prst="rect">
                <a:avLst/>
              </a:prstGeom>
              <a:blipFill dpi="0" rotWithShape="1">
                <a:blip r:embed="rId5"/>
                <a:srcRect/>
                <a:stretch>
                  <a:fillRect/>
                </a:stretch>
              </a:blipFill>
            </p:spPr>
            <p:txBody>
              <a:bodyPr wrap="square" lIns="0" tIns="0" rIns="0" bIns="0" rtlCol="0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9" name="组合 109">
              <a:extLst>
                <a:ext uri="{FF2B5EF4-FFF2-40B4-BE49-F238E27FC236}">
                  <a16:creationId xmlns:a16="http://schemas.microsoft.com/office/drawing/2014/main" id="{9E4380C2-8801-E34B-BE62-EB516BE676E7}"/>
                </a:ext>
              </a:extLst>
            </p:cNvPr>
            <p:cNvGrpSpPr/>
            <p:nvPr/>
          </p:nvGrpSpPr>
          <p:grpSpPr>
            <a:xfrm>
              <a:off x="18186105" y="11496295"/>
              <a:ext cx="7740523" cy="2347624"/>
              <a:chOff x="18186105" y="11496295"/>
              <a:chExt cx="7740523" cy="2347624"/>
            </a:xfrm>
          </p:grpSpPr>
          <p:pic>
            <p:nvPicPr>
              <p:cNvPr id="23" name="image 1010">
                <a:extLst>
                  <a:ext uri="{FF2B5EF4-FFF2-40B4-BE49-F238E27FC236}">
                    <a16:creationId xmlns:a16="http://schemas.microsoft.com/office/drawing/2014/main" id="{FFEB07AE-A7D7-C443-BDA5-97A2DFAA56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19211374" y="11496295"/>
                <a:ext cx="5280662" cy="2347624"/>
              </a:xfrm>
              <a:prstGeom prst="rect">
                <a:avLst/>
              </a:prstGeom>
            </p:spPr>
          </p:pic>
          <p:pic>
            <p:nvPicPr>
              <p:cNvPr id="24" name="image 1011">
                <a:extLst>
                  <a:ext uri="{FF2B5EF4-FFF2-40B4-BE49-F238E27FC236}">
                    <a16:creationId xmlns:a16="http://schemas.microsoft.com/office/drawing/2014/main" id="{E7C387B5-2436-C04A-908E-5D7CFC28CD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18186105" y="11497851"/>
                <a:ext cx="7740523" cy="2211577"/>
              </a:xfrm>
              <a:prstGeom prst="rect">
                <a:avLst/>
              </a:prstGeom>
            </p:spPr>
          </p:pic>
        </p:grpSp>
        <p:pic>
          <p:nvPicPr>
            <p:cNvPr id="20" name="image 1012">
              <a:extLst>
                <a:ext uri="{FF2B5EF4-FFF2-40B4-BE49-F238E27FC236}">
                  <a16:creationId xmlns:a16="http://schemas.microsoft.com/office/drawing/2014/main" id="{5448FBAA-3359-E749-A1F7-9D28479DB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362712" y="10363200"/>
              <a:ext cx="2920746" cy="2131568"/>
            </a:xfrm>
            <a:prstGeom prst="rect">
              <a:avLst/>
            </a:prstGeom>
          </p:spPr>
        </p:pic>
        <p:pic>
          <p:nvPicPr>
            <p:cNvPr id="21" name="image 1013">
              <a:extLst>
                <a:ext uri="{FF2B5EF4-FFF2-40B4-BE49-F238E27FC236}">
                  <a16:creationId xmlns:a16="http://schemas.microsoft.com/office/drawing/2014/main" id="{17638666-08B6-C942-9179-25E3C3094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 rot="5400000">
              <a:off x="17508220" y="3494532"/>
              <a:ext cx="2920746" cy="1726692"/>
            </a:xfrm>
            <a:prstGeom prst="rect">
              <a:avLst/>
            </a:prstGeom>
          </p:spPr>
        </p:pic>
        <p:pic>
          <p:nvPicPr>
            <p:cNvPr id="22" name="image 1014">
              <a:extLst>
                <a:ext uri="{FF2B5EF4-FFF2-40B4-BE49-F238E27FC236}">
                  <a16:creationId xmlns:a16="http://schemas.microsoft.com/office/drawing/2014/main" id="{4CFA1C05-A463-9D46-B36E-EF1462148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7093438" y="12723114"/>
              <a:ext cx="2920746" cy="917447"/>
            </a:xfrm>
            <a:prstGeom prst="rect">
              <a:avLst/>
            </a:prstGeom>
          </p:spPr>
        </p:pic>
      </p:grpSp>
      <p:grpSp>
        <p:nvGrpSpPr>
          <p:cNvPr id="5" name="Group 19">
            <a:extLst>
              <a:ext uri="{FF2B5EF4-FFF2-40B4-BE49-F238E27FC236}">
                <a16:creationId xmlns:a16="http://schemas.microsoft.com/office/drawing/2014/main" id="{04862380-FCFC-2E47-95A2-F4322882D894}"/>
              </a:ext>
            </a:extLst>
          </p:cNvPr>
          <p:cNvGrpSpPr>
            <a:grpSpLocks/>
          </p:cNvGrpSpPr>
          <p:nvPr/>
        </p:nvGrpSpPr>
        <p:grpSpPr bwMode="auto">
          <a:xfrm>
            <a:off x="4076864" y="1904968"/>
            <a:ext cx="4267200" cy="3657084"/>
            <a:chOff x="4076864" y="1600200"/>
            <a:chExt cx="4267200" cy="3657600"/>
          </a:xfrm>
        </p:grpSpPr>
        <p:sp>
          <p:nvSpPr>
            <p:cNvPr id="6" name="Oval Callout 14">
              <a:extLst>
                <a:ext uri="{FF2B5EF4-FFF2-40B4-BE49-F238E27FC236}">
                  <a16:creationId xmlns:a16="http://schemas.microsoft.com/office/drawing/2014/main" id="{250AA551-CA34-254F-B4CE-BDE68A214D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3400" y="1600200"/>
              <a:ext cx="3734128" cy="3657600"/>
            </a:xfrm>
            <a:prstGeom prst="wedgeEllipseCallout">
              <a:avLst>
                <a:gd name="adj1" fmla="val -65046"/>
                <a:gd name="adj2" fmla="val 30620"/>
              </a:avLst>
            </a:prstGeom>
            <a:solidFill>
              <a:schemeClr val="bg1"/>
            </a:solidFill>
            <a:ln w="76200" algn="ctr">
              <a:solidFill>
                <a:srgbClr val="00B050"/>
              </a:solidFill>
              <a:prstDash val="dash"/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s-ES" altLang="es-ES" sz="1800"/>
            </a:p>
          </p:txBody>
        </p:sp>
        <p:sp>
          <p:nvSpPr>
            <p:cNvPr id="7" name="Text Box 11">
              <a:extLst>
                <a:ext uri="{FF2B5EF4-FFF2-40B4-BE49-F238E27FC236}">
                  <a16:creationId xmlns:a16="http://schemas.microsoft.com/office/drawing/2014/main" id="{3972AD41-BBF0-E04D-AE76-3B38C9B49F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6864" y="2922616"/>
              <a:ext cx="4267200" cy="132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1" tIns="45715" rIns="91431" bIns="45715"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660400" indent="-2540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016000" indent="-2032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422400" indent="-2032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03200" algn="l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0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0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0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0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kumimoji="1" lang="zh-CN" altLang="en-US" sz="8000" dirty="0">
                  <a:latin typeface="+mj-lt"/>
                  <a:ea typeface="zypyyb" pitchFamily="2" charset="-122"/>
                </a:rPr>
                <a:t>再见</a:t>
              </a:r>
              <a:endParaRPr kumimoji="1" lang="en-US" altLang="zh-CN" sz="8000" dirty="0">
                <a:latin typeface="+mj-lt"/>
                <a:ea typeface="zypyyb" pitchFamily="2" charset="-122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2E012C4-00F4-2747-8D8C-06EB623413E0}"/>
              </a:ext>
            </a:extLst>
          </p:cNvPr>
          <p:cNvSpPr/>
          <p:nvPr/>
        </p:nvSpPr>
        <p:spPr>
          <a:xfrm>
            <a:off x="0" y="336550"/>
            <a:ext cx="9144000" cy="862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s-ES" sz="5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26">
            <a:extLst>
              <a:ext uri="{FF2B5EF4-FFF2-40B4-BE49-F238E27FC236}">
                <a16:creationId xmlns:a16="http://schemas.microsoft.com/office/drawing/2014/main" id="{DF0E117D-D043-1047-9C49-FF641FB7E121}"/>
              </a:ext>
            </a:extLst>
          </p:cNvPr>
          <p:cNvGrpSpPr>
            <a:grpSpLocks/>
          </p:cNvGrpSpPr>
          <p:nvPr/>
        </p:nvGrpSpPr>
        <p:grpSpPr bwMode="auto">
          <a:xfrm>
            <a:off x="0" y="220663"/>
            <a:ext cx="9144000" cy="1169987"/>
            <a:chOff x="0" y="221099"/>
            <a:chExt cx="9144000" cy="116955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18966DA-0B42-184D-BCAF-EF699C988399}"/>
                </a:ext>
              </a:extLst>
            </p:cNvPr>
            <p:cNvSpPr/>
            <p:nvPr/>
          </p:nvSpPr>
          <p:spPr>
            <a:xfrm>
              <a:off x="0" y="278228"/>
              <a:ext cx="9144000" cy="1087032"/>
            </a:xfrm>
            <a:prstGeom prst="rect">
              <a:avLst/>
            </a:prstGeom>
            <a:solidFill>
              <a:srgbClr val="4FC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12" name="Rectangle 22">
              <a:extLst>
                <a:ext uri="{FF2B5EF4-FFF2-40B4-BE49-F238E27FC236}">
                  <a16:creationId xmlns:a16="http://schemas.microsoft.com/office/drawing/2014/main" id="{6119FB5A-F4FE-564B-820E-710EF4E2AF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2440" y="221099"/>
              <a:ext cx="6619120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7000" b="1">
                  <a:solidFill>
                    <a:schemeClr val="bg1"/>
                  </a:solidFill>
                  <a:ea typeface="幼圆"/>
                  <a:cs typeface="幼圆"/>
                </a:rPr>
                <a:t>Chinese Pinyin</a:t>
              </a:r>
              <a:endParaRPr lang="zh-CN" altLang="en-US" sz="7000" b="1">
                <a:solidFill>
                  <a:schemeClr val="bg1"/>
                </a:solidFill>
                <a:ea typeface="幼圆"/>
                <a:cs typeface="幼圆"/>
              </a:endParaRPr>
            </a:p>
          </p:txBody>
        </p:sp>
      </p:grpSp>
      <p:pic>
        <p:nvPicPr>
          <p:cNvPr id="13" name="image 907">
            <a:extLst>
              <a:ext uri="{FF2B5EF4-FFF2-40B4-BE49-F238E27FC236}">
                <a16:creationId xmlns:a16="http://schemas.microsoft.com/office/drawing/2014/main" id="{517CEF60-1CF9-D340-8C65-2A8DC943F3D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-282652" y="3888912"/>
            <a:ext cx="4245380" cy="334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783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</TotalTime>
  <Words>248</Words>
  <Application>Microsoft Macintosh PowerPoint</Application>
  <PresentationFormat>On-screen Show (4:3)</PresentationFormat>
  <Paragraphs>144</Paragraphs>
  <Slides>22</Slides>
  <Notes>0</Notes>
  <HiddenSlides>0</HiddenSlides>
  <MMClips>30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Brush Script MT</vt:lpstr>
      <vt:lpstr>等线</vt:lpstr>
      <vt:lpstr>宋体</vt:lpstr>
      <vt:lpstr>幼圆</vt:lpstr>
      <vt:lpstr>zypyyb</vt:lpstr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Yang</dc:creator>
  <cp:lastModifiedBy>Rachel Yang</cp:lastModifiedBy>
  <cp:revision>21</cp:revision>
  <dcterms:created xsi:type="dcterms:W3CDTF">2024-05-07T08:22:19Z</dcterms:created>
  <dcterms:modified xsi:type="dcterms:W3CDTF">2025-03-19T11:53:04Z</dcterms:modified>
</cp:coreProperties>
</file>